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5" r:id="rId9"/>
    <p:sldId id="267" r:id="rId10"/>
    <p:sldId id="262" r:id="rId11"/>
    <p:sldId id="266" r:id="rId12"/>
    <p:sldId id="270" r:id="rId13"/>
    <p:sldId id="269" r:id="rId14"/>
    <p:sldId id="268" r:id="rId15"/>
    <p:sldId id="273" r:id="rId16"/>
    <p:sldId id="272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274" y="1916832"/>
            <a:ext cx="6599227" cy="24482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«Использование корригирующих игры и упражнений для развития физических качеств детей дошкольного возраста»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942604"/>
            <a:ext cx="390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консультация для педагогов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(из опыта работы)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725144"/>
            <a:ext cx="345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Составитель: </a:t>
            </a:r>
          </a:p>
          <a:p>
            <a:r>
              <a:rPr lang="ru-RU" sz="1000" dirty="0" smtClean="0">
                <a:latin typeface="Arial Black" pitchFamily="34" charset="0"/>
              </a:rPr>
              <a:t>Родионова Т.А., воспитатель МДОУ «Детский сад №26 общеразвивающего вида», </a:t>
            </a:r>
          </a:p>
          <a:p>
            <a:r>
              <a:rPr lang="ru-RU" sz="1000" dirty="0" smtClean="0">
                <a:latin typeface="Arial Black" pitchFamily="34" charset="0"/>
              </a:rPr>
              <a:t>Республика Коми, город Ухта</a:t>
            </a:r>
            <a:endParaRPr lang="ru-RU" sz="1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120680" cy="4900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 Black" pitchFamily="34" charset="0"/>
              </a:rPr>
              <a:t/>
            </a:r>
            <a:br>
              <a:rPr lang="ru-RU" sz="2700" b="1" dirty="0" smtClean="0">
                <a:latin typeface="Arial Black" pitchFamily="34" charset="0"/>
              </a:rPr>
            </a:br>
            <a:r>
              <a:rPr lang="ru-RU" sz="2700" b="1" dirty="0" smtClean="0">
                <a:latin typeface="Arial Black" pitchFamily="34" charset="0"/>
              </a:rPr>
              <a:t/>
            </a:r>
            <a:br>
              <a:rPr lang="ru-RU" sz="2700" b="1" dirty="0" smtClean="0"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Оздоровительные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96470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7200" b="1" dirty="0" smtClean="0"/>
              <a:t>Данные виды игр способствуют формированию у ребенка осознанного отношения к собственному здоровью, развитию уверенности в собственных силах.</a:t>
            </a:r>
          </a:p>
          <a:p>
            <a:pPr algn="just">
              <a:buNone/>
            </a:pPr>
            <a:r>
              <a:rPr lang="ru-RU" sz="7200" b="1" dirty="0"/>
              <a:t>Игры этой серии предназначены для профилактики утомления, вызванного интенсивными интеллектуальными нагрузками. Кроме релаксационной они выполняют коммуникативную, развлекательную и воспитательную </a:t>
            </a:r>
            <a:r>
              <a:rPr lang="ru-RU" sz="7200" b="1" dirty="0" smtClean="0"/>
              <a:t>функции.</a:t>
            </a:r>
          </a:p>
          <a:p>
            <a:pPr algn="just">
              <a:buNone/>
            </a:pPr>
            <a:r>
              <a:rPr lang="ru-RU" sz="7200" b="1" dirty="0" smtClean="0">
                <a:ea typeface="Calibri"/>
                <a:cs typeface="Times New Roman"/>
              </a:rPr>
              <a:t>Целесообразно </a:t>
            </a:r>
            <a:r>
              <a:rPr lang="ru-RU" sz="7200" b="1" dirty="0">
                <a:ea typeface="Calibri"/>
                <a:cs typeface="Times New Roman"/>
              </a:rPr>
              <a:t>организовывать эти игры двум педагогам. Один из них (в зависимости от поставленной задачи)  выполняет роль наблюдателя и ассистента. Наблюдения за детьми дадут достаточную информацию о необходимости и характере индивидуальной работы с ними. </a:t>
            </a:r>
            <a:endParaRPr lang="ru-RU" sz="7200" b="1" dirty="0" smtClean="0">
              <a:ea typeface="Calibri"/>
              <a:cs typeface="Times New Roman"/>
            </a:endParaRPr>
          </a:p>
          <a:p>
            <a:pPr algn="just">
              <a:buNone/>
            </a:pPr>
            <a:r>
              <a:rPr lang="ru-RU" sz="7200" b="1" dirty="0" smtClean="0">
                <a:ea typeface="Calibri"/>
                <a:cs typeface="Times New Roman"/>
              </a:rPr>
              <a:t>Длительность </a:t>
            </a:r>
            <a:r>
              <a:rPr lang="ru-RU" sz="7200" b="1" dirty="0">
                <a:ea typeface="Calibri"/>
                <a:cs typeface="Times New Roman"/>
              </a:rPr>
              <a:t>игр зависит от их содержания и может варьироваться от 1 до 2 минут. Общая длительность игр в среднем составляет 4-6 минут. Проводить игры можно как с музыкальным сопровождением, так и без него. Но поскольку игровые задания строго ограничены по времени, требуется отчетливый, резкий звуковой сигнал (гонг). Игры не должны повторяться (может быть изредка), чтобы детям было интересно. Поэтому в арсенале педагогов их должно быть много. Особых возрастных требований к оздоровительным играм нет.</a:t>
            </a:r>
            <a:endParaRPr lang="ru-RU" sz="6000" b="1" dirty="0">
              <a:ea typeface="Calibri"/>
              <a:cs typeface="Times New Roman"/>
            </a:endParaRPr>
          </a:p>
          <a:p>
            <a:pPr algn="just">
              <a:buNone/>
            </a:pPr>
            <a:endParaRPr lang="ru-RU" sz="7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433" y="764704"/>
            <a:ext cx="7344816" cy="512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1. «Скачки</a:t>
            </a:r>
            <a:r>
              <a:rPr lang="ru-RU" b="1" dirty="0">
                <a:ea typeface="Calibri"/>
                <a:cs typeface="Times New Roman"/>
              </a:rPr>
              <a:t>»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Цель: </a:t>
            </a:r>
            <a:r>
              <a:rPr lang="ru-RU" dirty="0">
                <a:ea typeface="Calibri"/>
                <a:cs typeface="Times New Roman"/>
              </a:rPr>
              <a:t>Массаж внутренних органов и укрепление костно-мышечной системы конечностей.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Описание: </a:t>
            </a:r>
            <a:r>
              <a:rPr lang="ru-RU" dirty="0">
                <a:ea typeface="Calibri"/>
                <a:cs typeface="Times New Roman"/>
              </a:rPr>
              <a:t>Детям предлагается встать прямо, ноги поставить на ширине плеч. Затем наклониться вперед и упереться руками в пол. Руки и ноги при этом должны быть прямыми. Ведущий объявляет начало скачек. Кто самый резвый скакун? Для разминки детям предлагают идти сначала шагом на месте в течение 15-20 секунд. Ведущий благодарит детей и говорит, что ходьба шагом у лошадок получается хорошо. Затем объясняет детям, что скакать они будут также на месте. Он определяет задачу бежать как можно более резво, подпрыгивать выше и ритмичнее. По сигналу гонга дети изображают скачки в течение 1 минуты. По окончании скачек ведущий и ассистент называют грациозных "скакунов", быстрых, резвых, не забывая отметить каждого ребенка. В заключение благодарят всех детей за участие в игре.</a:t>
            </a:r>
          </a:p>
        </p:txBody>
      </p:sp>
    </p:spTree>
    <p:extLst>
      <p:ext uri="{BB962C8B-B14F-4D97-AF65-F5344CB8AC3E}">
        <p14:creationId xmlns:p14="http://schemas.microsoft.com/office/powerpoint/2010/main" val="14021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01" y="836712"/>
            <a:ext cx="5400600" cy="52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77362"/>
            <a:ext cx="7704856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2. «Раки</a:t>
            </a:r>
            <a:r>
              <a:rPr lang="ru-RU" b="1" dirty="0">
                <a:ea typeface="Calibri"/>
                <a:cs typeface="Times New Roman"/>
              </a:rPr>
              <a:t>»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Цель:  </a:t>
            </a:r>
            <a:r>
              <a:rPr lang="ru-RU" dirty="0">
                <a:ea typeface="Calibri"/>
                <a:cs typeface="Times New Roman"/>
              </a:rPr>
              <a:t>Игра способствует общему психомоторному развитию.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b="1" dirty="0" smtClean="0">
                <a:ea typeface="Calibri"/>
                <a:cs typeface="Times New Roman"/>
              </a:rPr>
              <a:t>Описание:  </a:t>
            </a:r>
            <a:r>
              <a:rPr lang="ru-RU" dirty="0" smtClean="0">
                <a:ea typeface="Calibri"/>
                <a:cs typeface="Times New Roman"/>
              </a:rPr>
              <a:t>Дети </a:t>
            </a:r>
            <a:r>
              <a:rPr lang="ru-RU" dirty="0">
                <a:ea typeface="Calibri"/>
                <a:cs typeface="Times New Roman"/>
              </a:rPr>
              <a:t>встают на колени вдоль стартовой черты, повернувшись спиной к финишной черте. По сигналу движутся задом наперед, стараясь как можно скорее добраться до финиша, сохраняя прямолинейность движения. Игра способствует общему психомоторному развитию.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8917"/>
            <a:ext cx="2520280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50008"/>
              </p:ext>
            </p:extLst>
          </p:nvPr>
        </p:nvGraphicFramePr>
        <p:xfrm>
          <a:off x="1331640" y="3278018"/>
          <a:ext cx="6552728" cy="3103309"/>
        </p:xfrm>
        <a:graphic>
          <a:graphicData uri="http://schemas.openxmlformats.org/drawingml/2006/table">
            <a:tbl>
              <a:tblPr firstRow="1" firstCol="1" bandRow="1"/>
              <a:tblGrid>
                <a:gridCol w="3276022"/>
                <a:gridCol w="3276706"/>
              </a:tblGrid>
              <a:tr h="1353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Пау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пау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паучок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Черный, кругленький бочок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Паучок все вверх ползет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Паутинку он плетет.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Растягивают резинку в разные стороны.</a:t>
                      </a:r>
                      <a:endParaRPr lang="ru-RU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Раз, два, три</a:t>
                      </a:r>
                      <a:endParaRPr lang="ru-RU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Через паутину ты пройди!</a:t>
                      </a:r>
                      <a:endParaRPr lang="ru-RU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Путают паутину, по очереди, пальцами перетягивая на свою сторону часть паутинки соседа. Ставят свою паутинку перпендикулярно пола.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69269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3. </a:t>
            </a:r>
            <a:r>
              <a:rPr lang="ru-RU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«Паутинка»</a:t>
            </a:r>
            <a:endParaRPr lang="ru-RU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Развитие координации, согласованности движений, воображения дошкольников.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Материал: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резинка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Ход игры: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2е детей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или взрослых держат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резинку в обеих руках, на расстоянии около 1го метра друг от друга. Дети, держащие паутину произносят текст стихотворения и выполняют действия.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Остальные участники игры проходят сквозь паутинку, пытаясь не разорвать ее.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0" y="1052736"/>
            <a:ext cx="2953802" cy="491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60020"/>
            <a:ext cx="4564445" cy="49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4. «Гигантские </a:t>
            </a:r>
            <a:r>
              <a:rPr lang="ru-RU" b="1" dirty="0">
                <a:ea typeface="Calibri"/>
                <a:cs typeface="Times New Roman"/>
              </a:rPr>
              <a:t>шаги</a:t>
            </a:r>
            <a:r>
              <a:rPr lang="ru-RU" b="1" dirty="0" smtClean="0">
                <a:ea typeface="Calibri"/>
                <a:cs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Цель</a:t>
            </a:r>
            <a:r>
              <a:rPr lang="ru-RU" b="1" dirty="0">
                <a:ea typeface="Calibri"/>
                <a:cs typeface="Times New Roman"/>
              </a:rPr>
              <a:t>: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Развитие </a:t>
            </a:r>
            <a:r>
              <a:rPr lang="ru-RU" dirty="0">
                <a:ea typeface="Calibri"/>
                <a:cs typeface="Times New Roman"/>
              </a:rPr>
              <a:t>пространственного воображения и восприятия, крупной моторики, координации; формирование перекрестных движений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Материал:</a:t>
            </a:r>
            <a:r>
              <a:rPr lang="ru-RU" dirty="0">
                <a:ea typeface="Calibri"/>
                <a:cs typeface="Times New Roman"/>
              </a:rPr>
              <a:t>  цветные  ориентиры  (любые  фигуры  из  плотного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материала: ткань, линолеум, картон) раскладываются по кругу, на расстоянии большого шага ребенка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Ход игры:</a:t>
            </a:r>
            <a:r>
              <a:rPr lang="ru-RU" dirty="0">
                <a:ea typeface="Calibri"/>
                <a:cs typeface="Times New Roman"/>
              </a:rPr>
              <a:t> дети по очереди различными способами перешагивают с фигуры на фигуру (прямые, боковые шаги, на пальцах, на пятках, спиной вперед).</a:t>
            </a:r>
          </a:p>
        </p:txBody>
      </p:sp>
    </p:spTree>
    <p:extLst>
      <p:ext uri="{BB962C8B-B14F-4D97-AF65-F5344CB8AC3E}">
        <p14:creationId xmlns:p14="http://schemas.microsoft.com/office/powerpoint/2010/main" val="14744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409550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032448" cy="29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836712"/>
            <a:ext cx="749483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Список литературы: 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1. </a:t>
            </a:r>
            <a:r>
              <a:rPr lang="ru-RU" dirty="0" err="1">
                <a:ea typeface="Calibri"/>
                <a:cs typeface="Times New Roman"/>
              </a:rPr>
              <a:t>Потапчук</a:t>
            </a:r>
            <a:r>
              <a:rPr lang="ru-RU" dirty="0">
                <a:ea typeface="Calibri"/>
                <a:cs typeface="Times New Roman"/>
              </a:rPr>
              <a:t>  А.А. Диагностика развития ребенка.  СПб: Речь, 2007.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2.Тонкова-Ямпольская Р.В., Черток Т.Я. Воспитателю о ребенке дошкольного возраста: от рождения до 7 лет.  М.:Просвещение,1987.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3. Харченко Т.Е.  Бодрящая гимнастика для дошкольников.  СПб.: «Детство-пресс», 2012 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4. Якименко В. Игровая оздоровительная гимнастика после дневного сна // Здоровье и физическая культура, № 2, 2007.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32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Актуальность темы: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3"/>
            <a:ext cx="7848872" cy="475252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4300" dirty="0" smtClean="0">
                <a:latin typeface="Arial Black" pitchFamily="34" charset="0"/>
              </a:rPr>
              <a:t>Дошкольный возраст – один из наиболее ответственных периодов в жизни каждого человека. Именно в эти годы закладываются основы здоровья, гармоничного, умственного и физического развития ребенка, формируется личность человека.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300" dirty="0" smtClean="0">
                <a:latin typeface="Arial Black" pitchFamily="34" charset="0"/>
              </a:rPr>
              <a:t>В настоящее время остро стоит вопрос о путях совершенствования работы по    укреплению здоровья, развитию движений и, в целом, физического развития детей, как фундаментальной составляющей общечеловеческой культуры.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300" dirty="0" smtClean="0">
                <a:latin typeface="Arial Black" pitchFamily="34" charset="0"/>
              </a:rPr>
              <a:t>Здоровый позвоночник, правильная осанка, хорошо сформированная грудная клетка, а так же симметрично и достаточно развитые мышцы являются не только   основой красивой и стройной фигуры, но и залогом физического здоровья и, зачастую, социального и психологического благополучия.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300" dirty="0" smtClean="0">
                <a:latin typeface="Arial Black" pitchFamily="34" charset="0"/>
              </a:rPr>
              <a:t>Необходимо, чтобы дети  с раннего возраста соблюдали режим дня, занимались в достаточном объеме физической культурой, закаливанием, использовали мебель по своему росту, правильно питались.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300" dirty="0" smtClean="0">
                <a:latin typeface="Arial Black" pitchFamily="34" charset="0"/>
              </a:rPr>
              <a:t>Физическая культура  во всех ее формах способна укрепить мышечную систему, создать хорошо развитый мышечный корсет, а следовательно, сохранить правильную осанку и воспитать здоровье на долгие годы.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6712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Black" pitchFamily="34" charset="0"/>
              </a:rPr>
              <a:t>Для развития физических качеств дошкольников, </a:t>
            </a:r>
            <a:r>
              <a:rPr lang="ru-RU" sz="1400" b="1" dirty="0">
                <a:solidFill>
                  <a:prstClr val="black"/>
                </a:solidFill>
                <a:latin typeface="Arial Black" pitchFamily="34" charset="0"/>
              </a:rPr>
              <a:t>профилактики </a:t>
            </a:r>
            <a:r>
              <a:rPr lang="ru-RU" sz="1400" b="1" dirty="0" smtClean="0">
                <a:solidFill>
                  <a:prstClr val="black"/>
                </a:solidFill>
                <a:latin typeface="Arial Black" pitchFamily="34" charset="0"/>
              </a:rPr>
              <a:t>у них нарушений </a:t>
            </a:r>
            <a:r>
              <a:rPr lang="ru-RU" sz="1400" b="1" dirty="0">
                <a:solidFill>
                  <a:prstClr val="black"/>
                </a:solidFill>
                <a:latin typeface="Arial Black" pitchFamily="34" charset="0"/>
              </a:rPr>
              <a:t>осанки и плоскостопия </a:t>
            </a:r>
            <a:r>
              <a:rPr lang="ru-RU" sz="1400" b="1" dirty="0" smtClean="0">
                <a:solidFill>
                  <a:prstClr val="black"/>
                </a:solidFill>
                <a:latin typeface="Arial Black" pitchFamily="34" charset="0"/>
              </a:rPr>
              <a:t>мною был разработан и внедрен в работу с детьми план деятельности, в который включены корригирующие упражнения и игры.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 Black" pitchFamily="34" charset="0"/>
              </a:rPr>
              <a:t> Упражнения осуществляю с группой детей по 3-4 человека в режимных моментах – индивидуальная, подгрупповая работа, в игровой деятельности.</a:t>
            </a:r>
          </a:p>
          <a:p>
            <a:pPr algn="just"/>
            <a:r>
              <a:rPr lang="ru-RU" sz="1400" b="1" dirty="0" smtClean="0">
                <a:latin typeface="Arial Black" pitchFamily="34" charset="0"/>
              </a:rPr>
              <a:t>Оздоровительные игры так же провожу в режимных моментах , как со всей группой детей, так и с подгруппой. Некоторые игры были включены в физкультурные занятия.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488832" cy="52174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Цель: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Коррекция осанки и стопы, укрепление дыхательной системы, закаливание. </a:t>
            </a:r>
          </a:p>
          <a:p>
            <a:pPr>
              <a:buNone/>
            </a:pPr>
            <a:endParaRPr lang="ru-RU" sz="1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Задачи корригирующих  игр и упражнений:</a:t>
            </a:r>
            <a:endParaRPr lang="ru-RU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1. Формирование и закрепление осанки за счет укрепления мышечного аппарата спины.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2. Укрепление мышц стопы.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3. </a:t>
            </a:r>
            <a:r>
              <a:rPr lang="ru-RU" sz="1600" dirty="0" smtClean="0">
                <a:latin typeface="Arial Black" pitchFamily="34" charset="0"/>
              </a:rPr>
              <a:t>Развитие равновесия, выносливости, уверенности в своих силах, ориентировки в пространстве.</a:t>
            </a:r>
            <a:endParaRPr lang="ru-RU" sz="1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4</a:t>
            </a:r>
            <a:r>
              <a:rPr lang="ru-RU" sz="1600" dirty="0" smtClean="0">
                <a:latin typeface="Arial Black" pitchFamily="34" charset="0"/>
              </a:rPr>
              <a:t>. Воспитание </a:t>
            </a:r>
            <a:r>
              <a:rPr lang="ru-RU" sz="1600" dirty="0" smtClean="0">
                <a:latin typeface="Arial Black" pitchFamily="34" charset="0"/>
              </a:rPr>
              <a:t>стремления вести здоровый образ </a:t>
            </a:r>
            <a:r>
              <a:rPr lang="ru-RU" sz="1600" dirty="0" smtClean="0">
                <a:latin typeface="Arial Black" pitchFamily="34" charset="0"/>
              </a:rPr>
              <a:t>жизни, интереса к играм и упражнениям, желания играть в них самостоятельно в свободной деятельности.</a:t>
            </a:r>
            <a:endParaRPr lang="ru-RU" sz="1600" dirty="0" smtClean="0"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Ожидаемые результаты:</a:t>
            </a:r>
            <a:endParaRPr lang="ru-RU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1. Повышение уровня общей физической подготовленности.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2. Улучшение деятельности всех систем организма.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3. Увеличение работоспособности и эмоционального тонуса.</a:t>
            </a:r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algn="just">
              <a:buNone/>
            </a:pPr>
            <a:r>
              <a:rPr lang="ru-RU" sz="1600" dirty="0" smtClean="0">
                <a:latin typeface="Arial Black" pitchFamily="34" charset="0"/>
              </a:rPr>
              <a:t>Далее вашему вниманию будут представлены некоторые игры и упражнения, которые используются мною в работе с дошкольниками.</a:t>
            </a:r>
            <a:endParaRPr lang="ru-RU" sz="17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34900" y="749895"/>
            <a:ext cx="5274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Корригирующие упражнения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091" y="134076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Специальные упражнения, направленные на формирование правильной осанки и устранение деформации опорно-двигательного аппарата.</a:t>
            </a:r>
          </a:p>
          <a:p>
            <a:r>
              <a:rPr lang="ru-RU" b="1" dirty="0" smtClean="0"/>
              <a:t>Чтобы корригирующие упражнения были эффективны, подбирать их необходимо учитывая уровень  физического развития, подготовленности и состояния здоровья.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2385090" cy="1570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3" y="2996952"/>
            <a:ext cx="2304256" cy="2145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6" y="2980928"/>
            <a:ext cx="242088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1. «Посади цветы на клумбу»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Материал и оборудование:</a:t>
            </a:r>
            <a:r>
              <a:rPr lang="ru-RU" sz="1800" dirty="0" smtClean="0"/>
              <a:t> Обручи, искусственные цветы.</a:t>
            </a:r>
          </a:p>
          <a:p>
            <a:pPr>
              <a:buNone/>
            </a:pPr>
            <a:r>
              <a:rPr lang="ru-RU" sz="1800" b="1" dirty="0" smtClean="0"/>
              <a:t>Проведение:</a:t>
            </a:r>
            <a:r>
              <a:rPr lang="ru-RU" sz="1800" dirty="0" smtClean="0"/>
              <a:t> Дети  подгруппой садятся на пол вокруг обручей – клумб, около которых разложены цветы. По команде воспитателя каждый ребенок захватывает цветок пальцами правой (левой, двумя ногами) и переносят его в обруч – пересаживают  на клумбу. Побеждает  ребенок, удержавший правильную осанку и посадивший больше цветов за одну минуту.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2952328" cy="28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777686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2. «Поймай ящерку»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Материал и оборудование: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Стулья или гимнастические </a:t>
            </a:r>
            <a:r>
              <a:rPr lang="ru-RU" dirty="0">
                <a:ea typeface="Calibri"/>
                <a:cs typeface="Times New Roman"/>
              </a:rPr>
              <a:t>скамейки, полосы </a:t>
            </a:r>
            <a:r>
              <a:rPr lang="ru-RU" dirty="0" smtClean="0">
                <a:ea typeface="Calibri"/>
                <a:cs typeface="Times New Roman"/>
              </a:rPr>
              <a:t>цветной ленты (длина </a:t>
            </a:r>
            <a:r>
              <a:rPr lang="ru-RU" dirty="0">
                <a:ea typeface="Calibri"/>
                <a:cs typeface="Times New Roman"/>
              </a:rPr>
              <a:t>90 см, ширина 13 см), один конец удерживает мешочек с песком, на другом конце пришита ящерка.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Проведение:</a:t>
            </a:r>
            <a:r>
              <a:rPr lang="ru-RU" dirty="0">
                <a:ea typeface="Calibri"/>
                <a:cs typeface="Times New Roman"/>
              </a:rPr>
              <a:t> Дети раскладывают на полу перпендикулярно </a:t>
            </a:r>
            <a:r>
              <a:rPr lang="ru-RU" dirty="0" smtClean="0">
                <a:ea typeface="Calibri"/>
                <a:cs typeface="Times New Roman"/>
              </a:rPr>
              <a:t>стулу полоски ленты, </a:t>
            </a:r>
            <a:r>
              <a:rPr lang="ru-RU" dirty="0">
                <a:ea typeface="Calibri"/>
                <a:cs typeface="Times New Roman"/>
              </a:rPr>
              <a:t>затем садятся на </a:t>
            </a:r>
            <a:r>
              <a:rPr lang="ru-RU" dirty="0" smtClean="0">
                <a:ea typeface="Calibri"/>
                <a:cs typeface="Times New Roman"/>
              </a:rPr>
              <a:t>стул, </a:t>
            </a:r>
            <a:r>
              <a:rPr lang="ru-RU" dirty="0">
                <a:ea typeface="Calibri"/>
                <a:cs typeface="Times New Roman"/>
              </a:rPr>
              <a:t>ставят правую (левую) ногу на полосу и по команде пальцами ноги подгребают полоску, подтягивая фигурку к себе.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07813"/>
            <a:ext cx="3960440" cy="29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5"/>
            <a:ext cx="741682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3. «Футболисты»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Материал и оборудование: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Гимнастическая скамейка, </a:t>
            </a:r>
            <a:r>
              <a:rPr lang="ru-RU" dirty="0">
                <a:ea typeface="Calibri"/>
                <a:cs typeface="Times New Roman"/>
              </a:rPr>
              <a:t>мячики – ежики.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Проведение:</a:t>
            </a:r>
            <a:r>
              <a:rPr lang="ru-RU" dirty="0">
                <a:ea typeface="Calibri"/>
                <a:cs typeface="Times New Roman"/>
              </a:rPr>
              <a:t>  Дети </a:t>
            </a:r>
            <a:r>
              <a:rPr lang="ru-RU" dirty="0" smtClean="0">
                <a:ea typeface="Calibri"/>
                <a:cs typeface="Times New Roman"/>
              </a:rPr>
              <a:t>садятся </a:t>
            </a:r>
            <a:r>
              <a:rPr lang="ru-RU" dirty="0">
                <a:ea typeface="Calibri"/>
                <a:cs typeface="Times New Roman"/>
              </a:rPr>
              <a:t>на </a:t>
            </a:r>
            <a:r>
              <a:rPr lang="ru-RU" dirty="0" smtClean="0">
                <a:ea typeface="Calibri"/>
                <a:cs typeface="Times New Roman"/>
              </a:rPr>
              <a:t>гимнастическую скамейку. </a:t>
            </a:r>
            <a:r>
              <a:rPr lang="ru-RU" dirty="0">
                <a:ea typeface="Calibri"/>
                <a:cs typeface="Times New Roman"/>
              </a:rPr>
              <a:t>Первый  ребенок захватывает мячик правой (левой),  ногой передает  его левой ноге, затем передает следующему ребенку, второй ребенок также от правой ноги к левой  и затем  следующему ребенку и т. д.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1" y="2852936"/>
            <a:ext cx="5148586" cy="32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 «Альпинисты</a:t>
            </a:r>
            <a:r>
              <a:rPr lang="ru-RU" b="1" dirty="0"/>
              <a:t>»</a:t>
            </a:r>
            <a:endParaRPr lang="ru-RU" dirty="0"/>
          </a:p>
          <a:p>
            <a:r>
              <a:rPr lang="ru-RU" b="1" dirty="0"/>
              <a:t>Материал и оборудование: </a:t>
            </a:r>
            <a:r>
              <a:rPr lang="ru-RU" dirty="0"/>
              <a:t>Мешочек с песком.</a:t>
            </a:r>
          </a:p>
          <a:p>
            <a:r>
              <a:rPr lang="ru-RU" b="1" dirty="0"/>
              <a:t>Проведение:</a:t>
            </a:r>
            <a:r>
              <a:rPr lang="ru-RU" dirty="0"/>
              <a:t> Дети кладут мешочек на голову и ходят по залу. По команде «поднимаемся на гору», поднимаются на носочки. По команде» спускаемся с горы», опускаются на всю стопу. Побеждает тот ребенок, который сохранил осанку. Второй вариант: с мешочком на голове поднимаемся на скамейку, спускаемся.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" y="2996952"/>
            <a:ext cx="3568550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75" y="2996952"/>
            <a:ext cx="3612747" cy="23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1360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«Использование корригирующих игры и упражнений для развития физических качеств детей дошкольного возраста» </vt:lpstr>
      <vt:lpstr>Актуальность 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Оздоровительные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«Корригирующие игры и упражнения для детей дошкольного возраста» </dc:title>
  <dc:creator>User</dc:creator>
  <cp:lastModifiedBy>Admin</cp:lastModifiedBy>
  <cp:revision>18</cp:revision>
  <dcterms:created xsi:type="dcterms:W3CDTF">2022-01-20T06:23:01Z</dcterms:created>
  <dcterms:modified xsi:type="dcterms:W3CDTF">2022-02-08T18:56:42Z</dcterms:modified>
</cp:coreProperties>
</file>