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2000" r="-2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3394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Дополнительная общеобразовательная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программа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420888"/>
            <a:ext cx="584647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«Сказка, сказка, приходи!»</a:t>
            </a:r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6429191"/>
            <a:ext cx="1447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г.Ухта</a:t>
            </a:r>
            <a:r>
              <a:rPr lang="ru-RU" b="1" dirty="0" smtClean="0"/>
              <a:t>, 2023г.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760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04824"/>
              </p:ext>
            </p:extLst>
          </p:nvPr>
        </p:nvGraphicFramePr>
        <p:xfrm>
          <a:off x="1187624" y="836712"/>
          <a:ext cx="7056784" cy="475253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96344"/>
                <a:gridCol w="3960440"/>
              </a:tblGrid>
              <a:tr h="8928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/>
                        <a:t>Направленность:</a:t>
                      </a:r>
                      <a:endParaRPr lang="ru-RU" sz="25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/>
                        <a:t>Речевое развитие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/>
                        <a:t>Возраст: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/>
                        <a:t>2 </a:t>
                      </a:r>
                      <a:r>
                        <a:rPr lang="ru-RU" sz="2800" dirty="0" smtClean="0"/>
                        <a:t>– </a:t>
                      </a:r>
                      <a:r>
                        <a:rPr lang="ru-RU" sz="2800" dirty="0" smtClean="0"/>
                        <a:t>3 года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/>
                        <a:t>Продолжительность: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/>
                        <a:t>10 </a:t>
                      </a:r>
                      <a:r>
                        <a:rPr lang="ru-RU" sz="2800" dirty="0" smtClean="0"/>
                        <a:t>минут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/>
                        <a:t>Количество занятий: 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/>
                        <a:t>1 раз в неделю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/>
                        <a:t>Объем программы: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/>
                        <a:t>32 часа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93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18012"/>
            <a:ext cx="3744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Главная задача педагога в области развития речи детей младшего дошкольного возраста – помочь им в освоении разговорной речи, овладеть родным языком. Важнейшими источниками развития выразительности детской речи являются произведения устного народного творчества, в том числе малые фольклорные формы (</a:t>
            </a:r>
            <a:r>
              <a:rPr lang="ru-RU" b="1" dirty="0" err="1"/>
              <a:t>потешки</a:t>
            </a:r>
            <a:r>
              <a:rPr lang="ru-RU" b="1" dirty="0"/>
              <a:t>, колыбельные песни, считалки, сказки, загадки) и пальчиковые игры. Воспитательное, познавательное и эстетическое значение фольклора огромно, так как оно расширяет знания ребенка об окружающей действительности, развивает умения тонко чувствовать художественную форму, </a:t>
            </a:r>
            <a:r>
              <a:rPr lang="ru-RU" b="1" dirty="0" smtClean="0"/>
              <a:t>мелодику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548680"/>
            <a:ext cx="181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АКТУАЛЬНОСТЬ: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958631"/>
            <a:ext cx="35283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и ритм родного языка. Развитие мелкой моторики кистей и пальцев рук у детей важно для общего развития ребёнка, так как ему понадобятся точные координированные движения, чтобы писать, одеваться, а также выполнять различные бытовые и прочие движения.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9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909" y="1900130"/>
            <a:ext cx="372806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Задачи:</a:t>
            </a:r>
          </a:p>
          <a:p>
            <a:r>
              <a:rPr lang="ru-RU" dirty="0" smtClean="0"/>
              <a:t>Формирование эмоциональной отзывчивости, способности к включению в сказочный сюжет.</a:t>
            </a:r>
          </a:p>
          <a:p>
            <a:r>
              <a:rPr lang="ru-RU" dirty="0" smtClean="0"/>
              <a:t>Обогащение пассивного и активного словаря.</a:t>
            </a:r>
          </a:p>
          <a:p>
            <a:r>
              <a:rPr lang="ru-RU" dirty="0" smtClean="0"/>
              <a:t>Развитие моторики и артикуляции.</a:t>
            </a:r>
          </a:p>
          <a:p>
            <a:r>
              <a:rPr lang="ru-RU" dirty="0" smtClean="0"/>
              <a:t>Умение согласовывать свои действия со сказочным сюжетом.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Учить </a:t>
            </a:r>
            <a:r>
              <a:rPr lang="ru-RU" dirty="0"/>
              <a:t>обсуждать содержание </a:t>
            </a:r>
            <a:r>
              <a:rPr lang="ru-RU" dirty="0" err="1"/>
              <a:t>потешки</a:t>
            </a:r>
            <a:r>
              <a:rPr lang="ru-RU" dirty="0"/>
              <a:t>, </a:t>
            </a:r>
            <a:r>
              <a:rPr lang="ru-RU" dirty="0" smtClean="0"/>
              <a:t>сказки, текста </a:t>
            </a:r>
            <a:r>
              <a:rPr lang="ru-RU" dirty="0"/>
              <a:t>пальчиковой игры.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Развивать </a:t>
            </a:r>
            <a:r>
              <a:rPr lang="ru-RU" dirty="0"/>
              <a:t>чувство ритма, образное мышление детей.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4.Развивать внимание, зрительное восприятие.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57106" y="69269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Цель: </a:t>
            </a:r>
            <a:r>
              <a:rPr lang="ru-RU" dirty="0" smtClean="0"/>
              <a:t>Создание условий для развития у детей интереса к сказочному творчеству и художественному слову.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908720"/>
            <a:ext cx="3456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Развивать </a:t>
            </a:r>
            <a:r>
              <a:rPr lang="ru-RU" dirty="0"/>
              <a:t>согласованность движений обеих рук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Воспитывать </a:t>
            </a:r>
            <a:r>
              <a:rPr lang="ru-RU" dirty="0"/>
              <a:t>любовь и эмоциональное отношение к героям </a:t>
            </a:r>
            <a:r>
              <a:rPr lang="ru-RU" dirty="0" smtClean="0"/>
              <a:t>произведений.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88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548680"/>
            <a:ext cx="284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Планируемые результаты: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19022"/>
            <a:ext cx="3528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000" dirty="0">
                <a:solidFill>
                  <a:prstClr val="black"/>
                </a:solidFill>
              </a:rPr>
              <a:t>В результате работы кружка предполагается овладение детьми</a:t>
            </a:r>
            <a:r>
              <a:rPr lang="ru-RU" sz="20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2000" dirty="0"/>
              <a:t>Ребенок проявляет эмоциональную отзывчивость к героям произведений (сказка, </a:t>
            </a:r>
            <a:r>
              <a:rPr lang="ru-RU" sz="2000" dirty="0" err="1"/>
              <a:t>потешка</a:t>
            </a:r>
            <a:r>
              <a:rPr lang="ru-RU" sz="2000" dirty="0"/>
              <a:t>, стихотворение).</a:t>
            </a:r>
          </a:p>
          <a:p>
            <a:pPr algn="just"/>
            <a:r>
              <a:rPr lang="ru-RU" sz="2000" dirty="0"/>
              <a:t>Способен включиться  в сказочный сюжет.</a:t>
            </a:r>
          </a:p>
          <a:p>
            <a:pPr algn="just"/>
            <a:r>
              <a:rPr lang="ru-RU" sz="2000" dirty="0"/>
              <a:t>У ребенка обогащен пассивный и активный словарь.</a:t>
            </a:r>
          </a:p>
          <a:p>
            <a:pPr algn="just"/>
            <a:r>
              <a:rPr lang="ru-RU" sz="2000" dirty="0"/>
              <a:t>В соответствии с возрастом развиты моторика и артикуляция.</a:t>
            </a:r>
          </a:p>
          <a:p>
            <a:pPr algn="just"/>
            <a:r>
              <a:rPr lang="ru-RU" sz="2000" dirty="0"/>
              <a:t>Ребенок умет согласовывать свои действия со </a:t>
            </a:r>
            <a:r>
              <a:rPr lang="ru-RU" sz="2000" dirty="0" smtClean="0"/>
              <a:t>сказочным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919022"/>
            <a:ext cx="3528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сюжетом.</a:t>
            </a:r>
            <a:br>
              <a:rPr lang="ru-RU" dirty="0"/>
            </a:br>
            <a:r>
              <a:rPr lang="ru-RU" dirty="0"/>
              <a:t>Участвует в  обсуждении содержания </a:t>
            </a:r>
            <a:r>
              <a:rPr lang="ru-RU" dirty="0" err="1"/>
              <a:t>потешки</a:t>
            </a:r>
            <a:r>
              <a:rPr lang="ru-RU" dirty="0"/>
              <a:t>, сказки, текста пальчиковой игры. </a:t>
            </a:r>
            <a:br>
              <a:rPr lang="ru-RU" dirty="0"/>
            </a:br>
            <a:r>
              <a:rPr lang="ru-RU" dirty="0"/>
              <a:t>У ребенка, в соответствии с возрастом, </a:t>
            </a:r>
            <a:r>
              <a:rPr lang="ru-RU" dirty="0" err="1"/>
              <a:t>развиво</a:t>
            </a:r>
            <a:r>
              <a:rPr lang="ru-RU" dirty="0"/>
              <a:t> чувство ритма, образное мышление, внимание, зрительное восприятие.</a:t>
            </a:r>
          </a:p>
          <a:p>
            <a:pPr lvl="0" algn="just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7" y="908720"/>
            <a:ext cx="324036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СОСТАВИТЕЛЬ: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Arial Black" pitchFamily="34" charset="0"/>
              </a:rPr>
              <a:t>Шаховцева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Светлана Сергеевна, </a:t>
            </a: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воспитатель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908720"/>
            <a:ext cx="345638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ФОРМА КОНТРОЛЯ: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ИНСЦЕНИРОВКА СКАЗКИ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1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291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2023-10-02T16:37:29Z</dcterms:created>
  <dcterms:modified xsi:type="dcterms:W3CDTF">2023-10-02T19:18:41Z</dcterms:modified>
</cp:coreProperties>
</file>