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3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9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4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0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3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2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08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4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45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2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A7AD-E3C4-43AA-AA41-F5966DFA277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F8FCC-8E2D-4DEF-BB9C-4EC15034E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01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012086"/>
            <a:ext cx="4638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Дополнительная общеобразовательная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программа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681" y="2636912"/>
            <a:ext cx="7566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«МЫ – БУДУЩИЕ ШКОЛЬНИКИ»</a:t>
            </a:r>
            <a:endParaRPr lang="ru-RU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1205" y="5176327"/>
            <a:ext cx="1447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г.Ухта</a:t>
            </a:r>
            <a:r>
              <a:rPr lang="ru-RU" b="1" dirty="0" smtClean="0"/>
              <a:t>, </a:t>
            </a:r>
            <a:r>
              <a:rPr lang="ru-RU" b="1" dirty="0" smtClean="0"/>
              <a:t>2023г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528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01790"/>
              </p:ext>
            </p:extLst>
          </p:nvPr>
        </p:nvGraphicFramePr>
        <p:xfrm>
          <a:off x="1043608" y="764702"/>
          <a:ext cx="7272808" cy="540060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91130"/>
                <a:gridCol w="4081678"/>
              </a:tblGrid>
              <a:tr h="106211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7030A0"/>
                          </a:solidFill>
                        </a:rPr>
                        <a:t>Направленность:</a:t>
                      </a:r>
                      <a:endParaRPr lang="ru-RU" sz="25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Социально-педагогическая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8462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7030A0"/>
                          </a:solidFill>
                        </a:rPr>
                        <a:t>Возраст:</a:t>
                      </a:r>
                      <a:endParaRPr lang="ru-RU" sz="25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5 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– 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6 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лет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8462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7030A0"/>
                          </a:solidFill>
                        </a:rPr>
                        <a:t>Продолжительность:</a:t>
                      </a:r>
                      <a:endParaRPr lang="ru-RU" sz="25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25 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минут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8462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7030A0"/>
                          </a:solidFill>
                        </a:rPr>
                        <a:t>Количество занятий: </a:t>
                      </a:r>
                      <a:endParaRPr lang="ru-RU" sz="25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 раз в неделю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8462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7030A0"/>
                          </a:solidFill>
                        </a:rPr>
                        <a:t>Объем программы:</a:t>
                      </a:r>
                      <a:endParaRPr lang="ru-RU" sz="25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32 часа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6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836712"/>
            <a:ext cx="553709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АКТУАЛЬНОСТЬ ПРОГРАММЫ:</a:t>
            </a: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3568" y="1628800"/>
            <a:ext cx="7920880" cy="42473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Наше время – это время перемен, России нужны люди, способные принимать кардинальные решения, и это актуально. Кто сейчас в детском саду, завтра будут строить наше общество. Опираясь именно на логическое следование мысли, а не на собственные желания или возникшие неожиданно предпочтения, врач ставит обоснованный диагноз, судья выносит аргументированный приговор, критик объективно оценивает фильм. Чтобы и наши дети могли быть знающими врачами, толковыми юристами, честными критиками, им необходимо научиться мыслить логически, освоить простые и сложные виды умозаключений, оперировать утвердительными и отрицательными суждениями. Логическое мышление является инструментом познания окружающей действительности, поэтому, формирование основных форм и приёмов логического мышления является важным фактором становления всесторонне развитой личности. Актуальность проблемы определяется важностью логического мышления для развития личности в целом.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9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836712"/>
            <a:ext cx="632096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ОТЛИЧИТЕЛЬНЫЕ ОСОБЕННОСТИ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ПРОГРАММЫ: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2060848"/>
            <a:ext cx="7056784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данной программе показано, как через специальные игры и упражнения можно сформировать умение детей самостоятельно устанавливать логические отношения в окружающей действительности. В работе с дошкольниками над развитием познавательных процессов одним из необходимых условий их успешного развития и обучения является системность, т. е. система специальных игр и упражнений с последовательно развивающимся и усложняющимся содержанием, с дидактическими задачами, игровыми действиями и правилами. Отдельно взятые игры и упражнения могут быть очень интересны, но, используя их вне системы трудно достичь желаемого  обучающего и развивающего результата.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18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0687"/>
              </p:ext>
            </p:extLst>
          </p:nvPr>
        </p:nvGraphicFramePr>
        <p:xfrm>
          <a:off x="395536" y="692696"/>
          <a:ext cx="8352928" cy="520073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352928"/>
              </a:tblGrid>
              <a:tr h="1509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ОСНОВНАЯ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</a:rPr>
                        <a:t> ЦЕЛЬ: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916469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развития у дошкольников   элементарного логического мышления с использованием современных педагогических технологий.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205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ЗАДАЧИ: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57082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1.Обучать детей основным логическим операциям: анализу, синтезу, сравнению, обобщению, классификации, систематизации,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сериации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смысловому соответствию, ограничению.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2.Развивать умение оперировать абстрактными понятиями, рассуждать, устанавливать причинно – следственные связи, делать выводы.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3.Воспитывать у детей потребность умственно напрягаться, занимаясь интеллектуальными задачами, интерес к познавательной деятельности.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4.Воспитывать стремление к преодолению трудностей, уверенность в себе, желание прийти на помощь сверстнику.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5.Донести до родителей актуальность данной проблемы и привлечь их к активному сотрудничеству.</a:t>
                      </a:r>
                    </a:p>
                    <a:p>
                      <a:pPr algn="just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6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51540"/>
              </p:ext>
            </p:extLst>
          </p:nvPr>
        </p:nvGraphicFramePr>
        <p:xfrm>
          <a:off x="539552" y="548681"/>
          <a:ext cx="8280920" cy="513936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280920"/>
              </a:tblGrid>
              <a:tr h="5817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ПЛАНИРУЕМЫЕ РЕЗУЛЬТАТЫ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</a:rPr>
                        <a:t>: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03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результате работы кружка предполагается овладение детьми:</a:t>
                      </a:r>
                    </a:p>
                  </a:txBody>
                  <a:tcPr/>
                </a:tc>
              </a:tr>
              <a:tr h="43836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овладение детьми умением решать проблемные ситуации,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понимать предложенную задачу и разрешать ее самостоятельно,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владение логическими операциями,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ребёнок станет более внимательным, научится чётко и ясно мыслить, думать, рассуждать, сумеет в нужный момент сконцентрироваться на сути проблемы, что приведет к более успешному и легкому обучению в школе, а значит, и процесс учёбы, и сама школьная жизнь будут приносить радость и удовлетворение.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6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7567" y="1124744"/>
            <a:ext cx="5213287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СОСТАВИТЕЛЬ: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Рычкова Ольга Модестовна,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воспитатель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645024"/>
            <a:ext cx="591219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ФОРМА КОНТРОЛЯ:</a:t>
            </a:r>
          </a:p>
          <a:p>
            <a:pPr algn="ctr"/>
            <a:r>
              <a:rPr lang="ru-RU" sz="2400" smtClean="0">
                <a:solidFill>
                  <a:srgbClr val="002060"/>
                </a:solidFill>
                <a:latin typeface="Arial Black" pitchFamily="34" charset="0"/>
              </a:rPr>
              <a:t>ИТОГОВАЯ ТЕМАТИЧЕСКАЯ ВИКТОРИНА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62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464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2022-10-23T19:06:53Z</dcterms:created>
  <dcterms:modified xsi:type="dcterms:W3CDTF">2023-10-02T19:27:06Z</dcterms:modified>
</cp:coreProperties>
</file>