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7012-4D5D-4610-8ADA-836E551C384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901-7823-4168-A44E-BD1656E3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8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7012-4D5D-4610-8ADA-836E551C384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901-7823-4168-A44E-BD1656E3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3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7012-4D5D-4610-8ADA-836E551C384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901-7823-4168-A44E-BD1656E3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1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7012-4D5D-4610-8ADA-836E551C384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901-7823-4168-A44E-BD1656E3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9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7012-4D5D-4610-8ADA-836E551C384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901-7823-4168-A44E-BD1656E3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7012-4D5D-4610-8ADA-836E551C384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901-7823-4168-A44E-BD1656E3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2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7012-4D5D-4610-8ADA-836E551C384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901-7823-4168-A44E-BD1656E3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3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7012-4D5D-4610-8ADA-836E551C384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901-7823-4168-A44E-BD1656E3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8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7012-4D5D-4610-8ADA-836E551C384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901-7823-4168-A44E-BD1656E3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84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7012-4D5D-4610-8ADA-836E551C384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901-7823-4168-A44E-BD1656E3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8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7012-4D5D-4610-8ADA-836E551C384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C901-7823-4168-A44E-BD1656E3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77012-4D5D-4610-8ADA-836E551C384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4C901-7823-4168-A44E-BD1656E3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5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0515" y="105273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общеобразовательная программа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3333" y="2592662"/>
            <a:ext cx="4447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«ШКОЛА МЯЧА»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5661248"/>
            <a:ext cx="144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г.Ухта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2023г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67" y="1778922"/>
            <a:ext cx="1583695" cy="31400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02" y="1682928"/>
            <a:ext cx="2465798" cy="24657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86" y="3438103"/>
            <a:ext cx="2223145" cy="222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770766"/>
              </p:ext>
            </p:extLst>
          </p:nvPr>
        </p:nvGraphicFramePr>
        <p:xfrm>
          <a:off x="899592" y="908720"/>
          <a:ext cx="7776864" cy="496855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412297"/>
                <a:gridCol w="4364567"/>
              </a:tblGrid>
              <a:tr h="977141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Направленность:</a:t>
                      </a:r>
                      <a:endParaRPr lang="ru-RU" sz="2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Физкультурно-оздоровительная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97853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Возраст:</a:t>
                      </a:r>
                      <a:endParaRPr lang="ru-RU" sz="2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 – 5 лет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97853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Продолжительность:</a:t>
                      </a:r>
                      <a:endParaRPr lang="ru-RU" sz="2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 минут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97853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Количество занятий: </a:t>
                      </a:r>
                      <a:endParaRPr lang="ru-RU" sz="2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раз в неделю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97853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Объем программы:</a:t>
                      </a:r>
                      <a:endParaRPr lang="ru-RU" sz="2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32 часа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4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16632"/>
            <a:ext cx="553709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АКТУАЛЬНОСТЬ ПРОГРАММЫ: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08880"/>
            <a:ext cx="8424936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Для развития организма ребенка-дошкольника и его разнообразной двигательной деятельности большую ценность представляют основные движения. Важное место в системе физического воспитания детей дошкольного возраста занимают действия с мячом. Упражнения с мячом различного объема развивают крупные и мелкие мышцы, увеличивают подвижность в суставах пальцев и костей, усиливают кровообращение. Они укрепляют мышцы, удерживающие позвоночник и способствуют выработке хорошей осанки, координации движений. Развивают такие физические качества как быстрота, выносливость, ловкость, равновесие и гибкость. В организации свободной деятельности детей в условиях ДОО играм и упражнениям с мячом уделяется недостаточно времени, поэтому дети не владеют мячом (боятся его, не умеют закидывать в кольцо, отбивать и т.д.). С этой целью в детском саду организован кружок «Школа мяча». </a:t>
            </a:r>
          </a:p>
        </p:txBody>
      </p:sp>
    </p:spTree>
    <p:extLst>
      <p:ext uri="{BB962C8B-B14F-4D97-AF65-F5344CB8AC3E}">
        <p14:creationId xmlns:p14="http://schemas.microsoft.com/office/powerpoint/2010/main" val="41135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83527" y="620688"/>
            <a:ext cx="632096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ОТЛИЧИТЕЛЬНЫЕ ОСОБЕННОСТИ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ПРОГРАММЫ: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844824"/>
            <a:ext cx="8064896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Занятия</a:t>
            </a:r>
            <a:r>
              <a:rPr lang="ru-RU" sz="2400" dirty="0"/>
              <a:t>, которые предусматривают разнообразную деятельность с мячом в соответствии с интересами и потребностями детей дошкольного возраста, с учетом способностей и состояния их здоровья. Программа кружка дополняет основную образовательную программу МДОУ по физическому развитию дошкольников и обеспечивает необходимый и достаточный уровень развития ребенка для успешного освоения им в дальнейшем программы начального общего образования по направлению «Физическая культура».</a:t>
            </a:r>
          </a:p>
        </p:txBody>
      </p:sp>
    </p:spTree>
    <p:extLst>
      <p:ext uri="{BB962C8B-B14F-4D97-AF65-F5344CB8AC3E}">
        <p14:creationId xmlns:p14="http://schemas.microsoft.com/office/powerpoint/2010/main" val="20293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228088"/>
              </p:ext>
            </p:extLst>
          </p:nvPr>
        </p:nvGraphicFramePr>
        <p:xfrm>
          <a:off x="251520" y="260648"/>
          <a:ext cx="8640960" cy="663340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64096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ОСНОВНАЯ</a:t>
                      </a:r>
                      <a:r>
                        <a:rPr lang="ru-RU" baseline="0" dirty="0" smtClean="0"/>
                        <a:t> ЦЕЛЬ: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7440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Обогащение двигательного опыта детей 5года жизни.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Овладение детьми действиями с мячом на более высоком уровне, умением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играть в спортивные игры с мячом, развитие у дошкольников «чувства мяча».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836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ЗАДАЧИ: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07322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Научить детей владеть мячом на достойно высоком уровне.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Освоение техники игры в волейбол, способствование совершенствованию деятельности основных физиологических систем организма (нервной, сердечнососудистой, дыхательной), улучшению физического развития, физической подготовленности детей.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3.Познакомить дошкольников с историей игры волейбол.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4.Развивать координацию движений, выносливость, быстроту ловкость, умение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ориентироваться на площадке, находить удобное место для ведения игры.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Формировать простейшие технико-тактические действия с мячом: передача мяча,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бросок через сетку, подача мяча, блокирование, разучить индивидуальную тактику.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выбирать более целесообразные способы и ситуации действий с мячом.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Учить детей понимать сущность коллективной игры с мячом, цель и правила.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Воспитывать умение подчинять свою деятельность сознательно поставленной цели.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Воспитывать умение играть коллективно, подчинять собственные желания интересам коллектива, оказывать помощь товарищам в сложных ситуациях.	</a:t>
                      </a:r>
                    </a:p>
                    <a:p>
                      <a:pPr algn="just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0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225067"/>
              </p:ext>
            </p:extLst>
          </p:nvPr>
        </p:nvGraphicFramePr>
        <p:xfrm>
          <a:off x="467544" y="548680"/>
          <a:ext cx="8280920" cy="5943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80920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ПЛАНИРУЕМЫЕ РЕЗУЛЬТАТЫ</a:t>
                      </a:r>
                      <a:r>
                        <a:rPr lang="ru-RU" sz="2000" baseline="0" dirty="0" smtClean="0"/>
                        <a:t>: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238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 результате работы кружка предполагается овладение детьми: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8367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 знают: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историю зарождения спортивных игр: баскетбола, пионербола и футбола.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правила игры в баскетбол, пионербол и футбол;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значение разминки, утренней зарядки, режима дня, дыхательных упражнений для общего физического развития;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правила поведения и техники безопасности на спортивной площадке;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 умеют: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отбивать (вести) мяч на месте двумя руками поочередно и одной рукой;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вести мяч в движении, продвигаясь между предметами, с поворотами, бегом;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вести и передавать мяч друг другу;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забрасывать мяч в баскетбольное кольцо;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прокатывать мяч одной и двумя руками из разных исходных положений;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-бросать мяч вверх, об пол, в цель, на дальность (из разных исходных положений) и ловить его двумя руками и одной рукой;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перебрасывать мяч через сетку снизу, от груди, сверху;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бросать мяч в стенку и ловить его;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бросать мяч друг другу;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играть в «Пионербол» одним мячом.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вести мяч ногой произвольно любым способом (правой, левой), по извилистой линии, по коридору, между предметами, обводя их.</a:t>
                      </a:r>
                    </a:p>
                    <a:p>
                      <a:pPr algn="l"/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1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5497" y="836712"/>
            <a:ext cx="360707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СОСТАВИТЕЛЬ: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Рычкова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Ольга Модестовна,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воспитатель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7182" y="3140968"/>
            <a:ext cx="591219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ФОРМА КОНТРОЛЯ: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ИТОГОВЫЕ ТЕМАТИЧЕСКИЕ МЕРОПРИЯТИЯ: РАЗВЛЕЧЕНИЕ, КВЕСТ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603</Words>
  <Application>Microsoft Office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2022-10-23T16:50:36Z</dcterms:created>
  <dcterms:modified xsi:type="dcterms:W3CDTF">2023-10-02T18:36:31Z</dcterms:modified>
</cp:coreProperties>
</file>