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9872" y="1412776"/>
            <a:ext cx="5105400" cy="2868168"/>
          </a:xfrm>
        </p:spPr>
        <p:txBody>
          <a:bodyPr/>
          <a:lstStyle/>
          <a:p>
            <a:pPr algn="ctr"/>
            <a:r>
              <a:rPr lang="ru-RU" sz="6000" dirty="0" smtClean="0"/>
              <a:t>УГАДАЙ ИНСТРУМЕНТ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188640"/>
            <a:ext cx="5114778" cy="1101248"/>
          </a:xfrm>
        </p:spPr>
        <p:txBody>
          <a:bodyPr/>
          <a:lstStyle/>
          <a:p>
            <a:r>
              <a:rPr lang="ru-RU" dirty="0" smtClean="0"/>
              <a:t>Музыкальная дидактическая </a:t>
            </a:r>
            <a:r>
              <a:rPr lang="ru-RU" dirty="0" smtClean="0"/>
              <a:t>игра</a:t>
            </a:r>
          </a:p>
          <a:p>
            <a:r>
              <a:rPr lang="ru-RU" dirty="0" smtClean="0"/>
              <a:t>для детей старшей </a:t>
            </a:r>
            <a:r>
              <a:rPr lang="ru-RU" smtClean="0"/>
              <a:t>группы детского сада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20072" y="4726922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 </a:t>
            </a:r>
          </a:p>
          <a:p>
            <a:pPr algn="r"/>
            <a:r>
              <a:rPr lang="ru-RU" dirty="0" smtClean="0"/>
              <a:t>ВОСПИТАТЕЛЬ СРЕДНЕЙ ГРУППЫ № </a:t>
            </a:r>
            <a:r>
              <a:rPr lang="ru-RU" dirty="0" smtClean="0"/>
              <a:t>1</a:t>
            </a:r>
          </a:p>
          <a:p>
            <a:pPr algn="r"/>
            <a:r>
              <a:rPr lang="ru-RU" dirty="0" smtClean="0"/>
              <a:t>МДОУ «ДЕТСКИЙ САД № 26»</a:t>
            </a:r>
            <a:r>
              <a:rPr lang="ru-RU" dirty="0" smtClean="0"/>
              <a:t> </a:t>
            </a:r>
            <a:endParaRPr lang="ru-RU" dirty="0" smtClean="0"/>
          </a:p>
          <a:p>
            <a:pPr algn="r"/>
            <a:r>
              <a:rPr lang="ru-RU" dirty="0" smtClean="0"/>
              <a:t>РЫЧКОВА ОЛЬГА МОДЕСТОВНА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ГУБНАЯ ГАРМОШКА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28" y="2564904"/>
            <a:ext cx="5237271" cy="3139058"/>
          </a:xfrm>
        </p:spPr>
      </p:pic>
      <p:pic>
        <p:nvPicPr>
          <p:cNvPr id="5" name="GUBNAYA GARMOSHKA - - Nemeczkaya Narodnaya Ah, Meine Liebe Augustin [pleer.net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35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2016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021" y="980728"/>
            <a:ext cx="35173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Губная гармошка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Мяучит</a:t>
            </a:r>
            <a:r>
              <a:rPr lang="ru-RU" sz="2400" dirty="0">
                <a:solidFill>
                  <a:srgbClr val="002060"/>
                </a:solidFill>
              </a:rPr>
              <a:t>, как кошка,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Которую вдруг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Потянули за ус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Протяжно урчит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 мурлычет немножко,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Когда исполняет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Для публики блюз.</a:t>
            </a:r>
          </a:p>
        </p:txBody>
      </p:sp>
    </p:spTree>
    <p:extLst>
      <p:ext uri="{BB962C8B-B14F-4D97-AF65-F5344CB8AC3E}">
        <p14:creationId xmlns:p14="http://schemas.microsoft.com/office/powerpoint/2010/main" val="87751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844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пианино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2060848"/>
            <a:ext cx="4488766" cy="3492836"/>
          </a:xfrm>
        </p:spPr>
      </p:pic>
      <p:pic>
        <p:nvPicPr>
          <p:cNvPr id="5" name="Барбоскины (пианино) - Барбоскины (пианино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26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30917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815736"/>
            <a:ext cx="34563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До, ре, ми, фа, соль, ля, си.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Сколько </a:t>
            </a:r>
            <a:r>
              <a:rPr lang="ru-RU" sz="2400" dirty="0" smtClean="0">
                <a:solidFill>
                  <a:srgbClr val="002060"/>
                </a:solidFill>
              </a:rPr>
              <a:t>клавиш, </a:t>
            </a:r>
            <a:r>
              <a:rPr lang="ru-RU" sz="2400" dirty="0">
                <a:solidFill>
                  <a:srgbClr val="002060"/>
                </a:solidFill>
              </a:rPr>
              <a:t>посмотри: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Черные и белые –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 ним пальцы бегают.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Клавишный мой инструмент.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Пианино лучше нет!</a:t>
            </a:r>
          </a:p>
        </p:txBody>
      </p:sp>
    </p:spTree>
    <p:extLst>
      <p:ext uri="{BB962C8B-B14F-4D97-AF65-F5344CB8AC3E}">
        <p14:creationId xmlns:p14="http://schemas.microsoft.com/office/powerpoint/2010/main" val="199984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БАРАБАН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00" y="1628800"/>
            <a:ext cx="4462611" cy="3848075"/>
          </a:xfrm>
        </p:spPr>
      </p:pic>
      <p:pic>
        <p:nvPicPr>
          <p:cNvPr id="5" name="Zvuk_malogo_barabana_-_Zvuk_malogo_baraban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4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4" y="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164" y="980728"/>
            <a:ext cx="37817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Он - ударнику товарищ.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Кнопок черных, белых </a:t>
            </a:r>
            <a:r>
              <a:rPr lang="ru-RU" sz="2400" dirty="0" smtClean="0">
                <a:solidFill>
                  <a:srgbClr val="002060"/>
                </a:solidFill>
              </a:rPr>
              <a:t>                             клавиш</a:t>
            </a: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dirty="0">
                <a:solidFill>
                  <a:srgbClr val="002060"/>
                </a:solidFill>
              </a:rPr>
              <a:t>Не найдете вы на нем,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Но разбудит целый дом,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Если ночью заиграет.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Африканец понимает,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Пианино и баян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заменят БАРАБАН.</a:t>
            </a:r>
          </a:p>
        </p:txBody>
      </p:sp>
    </p:spTree>
    <p:extLst>
      <p:ext uri="{BB962C8B-B14F-4D97-AF65-F5344CB8AC3E}">
        <p14:creationId xmlns:p14="http://schemas.microsoft.com/office/powerpoint/2010/main" val="30378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БУБЕН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5936" y="1485497"/>
            <a:ext cx="4031735" cy="4031735"/>
          </a:xfrm>
        </p:spPr>
      </p:pic>
      <p:pic>
        <p:nvPicPr>
          <p:cNvPr id="5" name="Metalicheskie_zvuki_20_Buben_(vmuzice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222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7009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26876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В цирке медвежонок пляшет 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И задорно бубном машет, 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Лапой по нему стучит. 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Бубен радостно звенит.</a:t>
            </a:r>
          </a:p>
        </p:txBody>
      </p:sp>
    </p:spTree>
    <p:extLst>
      <p:ext uri="{BB962C8B-B14F-4D97-AF65-F5344CB8AC3E}">
        <p14:creationId xmlns:p14="http://schemas.microsoft.com/office/powerpoint/2010/main" val="222683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ГАРМОНЬ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4266876" cy="3283337"/>
          </a:xfrm>
        </p:spPr>
      </p:pic>
      <p:pic>
        <p:nvPicPr>
          <p:cNvPr id="5" name="garmon-i-drobushki-bez-nazvaniya_(eee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9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15" y="110838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14380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Инструмент богат мехами,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Но с пушистыми зверьками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Вряд ли ты найдешь родство.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На деревне торжество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Без нее не обойдется.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Под нее легко поется.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Только кнопочки затронь.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Этот инструмент - ГАРМОНЬ.</a:t>
            </a:r>
          </a:p>
        </p:txBody>
      </p:sp>
    </p:spTree>
    <p:extLst>
      <p:ext uri="{BB962C8B-B14F-4D97-AF65-F5344CB8AC3E}">
        <p14:creationId xmlns:p14="http://schemas.microsoft.com/office/powerpoint/2010/main" val="48807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СКРИПКА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2896"/>
            <a:ext cx="4450060" cy="3027731"/>
          </a:xfrm>
        </p:spPr>
      </p:pic>
      <p:pic>
        <p:nvPicPr>
          <p:cNvPr id="5" name="Silence_Records_-_Skripka_primer_zvuchaniya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1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351" y="83671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Скрипку в руки я возьму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И смычком я проведу.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Звук чудесный, просто диво.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Скрипка так звучит красиво.</a:t>
            </a:r>
          </a:p>
        </p:txBody>
      </p:sp>
    </p:spTree>
    <p:extLst>
      <p:ext uri="{BB962C8B-B14F-4D97-AF65-F5344CB8AC3E}">
        <p14:creationId xmlns:p14="http://schemas.microsoft.com/office/powerpoint/2010/main" val="132995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ГИТАРА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56" y="1628801"/>
            <a:ext cx="3676052" cy="5199678"/>
          </a:xfrm>
        </p:spPr>
      </p:pic>
      <p:pic>
        <p:nvPicPr>
          <p:cNvPr id="3" name="zvuk_-_gitary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90872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Скрипки старшая сестра.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С ней не скучно у костра.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Подберет любой мотив.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У нее есть струны, гриф,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Шесть колков, изящный стан.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Корпус - словно барабан.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Но не выдержит удара.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Инструмент зовут ГИТАРА.</a:t>
            </a:r>
          </a:p>
        </p:txBody>
      </p:sp>
    </p:spTree>
    <p:extLst>
      <p:ext uri="{BB962C8B-B14F-4D97-AF65-F5344CB8AC3E}">
        <p14:creationId xmlns:p14="http://schemas.microsoft.com/office/powerpoint/2010/main" val="331090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МЕТАЛЛОФОН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21611"/>
            <a:ext cx="5040982" cy="3496165"/>
          </a:xfrm>
        </p:spPr>
      </p:pic>
      <p:pic>
        <p:nvPicPr>
          <p:cNvPr id="5" name="Металлофон - Металлофо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43" y="836712"/>
            <a:ext cx="4572000" cy="29329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Металлофон альтовый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Как колокольный звон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Протяжный и суровый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Гудит со всех сторон</a:t>
            </a:r>
          </a:p>
        </p:txBody>
      </p:sp>
    </p:spTree>
    <p:extLst>
      <p:ext uri="{BB962C8B-B14F-4D97-AF65-F5344CB8AC3E}">
        <p14:creationId xmlns:p14="http://schemas.microsoft.com/office/powerpoint/2010/main" val="389012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АРФА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89" y="1268760"/>
            <a:ext cx="4114542" cy="5246043"/>
          </a:xfrm>
        </p:spPr>
      </p:pic>
      <p:pic>
        <p:nvPicPr>
          <p:cNvPr id="5" name="Мелодия с айфона Арфа - Без 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33505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26876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Арфа – струнный инструмент.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Мелодичней арфы нет.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Струны мы переберем,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Звук красивый мы найдем.</a:t>
            </a:r>
          </a:p>
        </p:txBody>
      </p:sp>
    </p:spTree>
    <p:extLst>
      <p:ext uri="{BB962C8B-B14F-4D97-AF65-F5344CB8AC3E}">
        <p14:creationId xmlns:p14="http://schemas.microsoft.com/office/powerpoint/2010/main" val="111889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ТРУБА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13243"/>
            <a:ext cx="4681753" cy="4051150"/>
          </a:xfrm>
        </p:spPr>
      </p:pic>
      <p:pic>
        <p:nvPicPr>
          <p:cNvPr id="3" name="zvuk_-_trub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9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1663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83671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На зорьке ранней </a:t>
            </a:r>
            <a:r>
              <a:rPr lang="ru-RU" sz="2400" dirty="0" smtClean="0">
                <a:solidFill>
                  <a:srgbClr val="002060"/>
                </a:solidFill>
              </a:rPr>
              <a:t>всем </a:t>
            </a:r>
            <a:r>
              <a:rPr lang="ru-RU" sz="2400" dirty="0">
                <a:solidFill>
                  <a:srgbClr val="002060"/>
                </a:solidFill>
              </a:rPr>
              <a:t>«подъём» она </a:t>
            </a:r>
            <a:r>
              <a:rPr lang="ru-RU" sz="2400" dirty="0" smtClean="0">
                <a:solidFill>
                  <a:srgbClr val="002060"/>
                </a:solidFill>
              </a:rPr>
              <a:t>играет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 если в музыке </a:t>
            </a:r>
            <a:r>
              <a:rPr lang="ru-RU" sz="2400" dirty="0" smtClean="0">
                <a:solidFill>
                  <a:srgbClr val="002060"/>
                </a:solidFill>
              </a:rPr>
              <a:t>тревога возникает</a:t>
            </a:r>
            <a:r>
              <a:rPr lang="ru-RU" sz="2400" dirty="0">
                <a:solidFill>
                  <a:srgbClr val="002060"/>
                </a:solidFill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Отважных, храбрых </a:t>
            </a:r>
            <a:r>
              <a:rPr lang="ru-RU" sz="2400" dirty="0" smtClean="0">
                <a:solidFill>
                  <a:srgbClr val="002060"/>
                </a:solidFill>
              </a:rPr>
              <a:t>воинов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зовет </a:t>
            </a:r>
            <a:r>
              <a:rPr lang="ru-RU" sz="2400" dirty="0">
                <a:solidFill>
                  <a:srgbClr val="002060"/>
                </a:solidFill>
              </a:rPr>
              <a:t>она на </a:t>
            </a:r>
            <a:r>
              <a:rPr lang="ru-RU" sz="2400" dirty="0" smtClean="0">
                <a:solidFill>
                  <a:srgbClr val="002060"/>
                </a:solidFill>
              </a:rPr>
              <a:t>бой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 оркестре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симфоническом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мы встретились </a:t>
            </a:r>
            <a:r>
              <a:rPr lang="ru-RU" sz="2400" dirty="0">
                <a:solidFill>
                  <a:srgbClr val="002060"/>
                </a:solidFill>
              </a:rPr>
              <a:t>с трубой</a:t>
            </a:r>
          </a:p>
        </p:txBody>
      </p:sp>
    </p:spTree>
    <p:extLst>
      <p:ext uri="{BB962C8B-B14F-4D97-AF65-F5344CB8AC3E}">
        <p14:creationId xmlns:p14="http://schemas.microsoft.com/office/powerpoint/2010/main" val="173520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КОЛОКОЛЬЧИК</a:t>
            </a:r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3486118" cy="4180644"/>
          </a:xfrm>
        </p:spPr>
      </p:pic>
      <p:pic>
        <p:nvPicPr>
          <p:cNvPr id="3" name="Zvuki..._-_Kolokolchik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76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7" y="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628800"/>
            <a:ext cx="526939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Динь-динь-динь, мой колокольчик,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Мелодичный мой звоночек.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Колокольцев перезвон –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Очень задушевный он.</a:t>
            </a:r>
          </a:p>
        </p:txBody>
      </p:sp>
    </p:spTree>
    <p:extLst>
      <p:ext uri="{BB962C8B-B14F-4D97-AF65-F5344CB8AC3E}">
        <p14:creationId xmlns:p14="http://schemas.microsoft.com/office/powerpoint/2010/main" val="268674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>БАЛАЛАЙКА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4648264" cy="4104456"/>
          </a:xfrm>
        </p:spPr>
      </p:pic>
      <p:pic>
        <p:nvPicPr>
          <p:cNvPr id="3" name="balalajka_-_balalajk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856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409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24744"/>
            <a:ext cx="448552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Три струны всего, </a:t>
            </a:r>
            <a:r>
              <a:rPr lang="ru-RU" sz="2400" dirty="0" err="1">
                <a:solidFill>
                  <a:srgbClr val="002060"/>
                </a:solidFill>
              </a:rPr>
              <a:t>трям-трям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Инструмент известен нам.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Балалайку я возьму,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Плясовую заведу.</a:t>
            </a:r>
          </a:p>
        </p:txBody>
      </p:sp>
    </p:spTree>
    <p:extLst>
      <p:ext uri="{BB962C8B-B14F-4D97-AF65-F5344CB8AC3E}">
        <p14:creationId xmlns:p14="http://schemas.microsoft.com/office/powerpoint/2010/main" val="26573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МАРАКАСЫ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32856"/>
            <a:ext cx="4282067" cy="3614920"/>
          </a:xfrm>
        </p:spPr>
      </p:pic>
      <p:pic>
        <p:nvPicPr>
          <p:cNvPr id="5" name="Неизвестен - маракас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754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206" y="1102911"/>
            <a:ext cx="405752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"</a:t>
            </a:r>
            <a:r>
              <a:rPr lang="ru-RU" sz="2400" dirty="0" err="1">
                <a:solidFill>
                  <a:srgbClr val="002060"/>
                </a:solidFill>
              </a:rPr>
              <a:t>Цыки-тасы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цыки-тасы</a:t>
            </a:r>
            <a:r>
              <a:rPr lang="ru-RU" sz="2400" dirty="0">
                <a:solidFill>
                  <a:srgbClr val="002060"/>
                </a:solidFill>
              </a:rPr>
              <a:t>! -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Оживились МАРАКАСЫ. -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Не найдёте вы сейчас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Никого подвижней нас!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Ни минутки не молчим -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Всё головками бренчим!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Мы для вас сыграем танго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 стране, где зреет манго!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В пляс, </a:t>
            </a:r>
            <a:r>
              <a:rPr lang="ru-RU" sz="2400" dirty="0" err="1">
                <a:solidFill>
                  <a:srgbClr val="002060"/>
                </a:solidFill>
              </a:rPr>
              <a:t>амиго</a:t>
            </a:r>
            <a:r>
              <a:rPr lang="ru-RU" sz="2400" dirty="0">
                <a:solidFill>
                  <a:srgbClr val="002060"/>
                </a:solidFill>
              </a:rPr>
              <a:t> маракасы!</a:t>
            </a:r>
          </a:p>
          <a:p>
            <a:r>
              <a:rPr lang="ru-RU" sz="2400" dirty="0" err="1">
                <a:solidFill>
                  <a:srgbClr val="002060"/>
                </a:solidFill>
              </a:rPr>
              <a:t>Цыки-тасы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цыки-тасы</a:t>
            </a:r>
            <a:r>
              <a:rPr lang="ru-RU" sz="2400" dirty="0">
                <a:solidFill>
                  <a:srgbClr val="002060"/>
                </a:solidFill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173788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ФЛЕЙТА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64904"/>
            <a:ext cx="5715000" cy="2748905"/>
          </a:xfrm>
        </p:spPr>
      </p:pic>
      <p:pic>
        <p:nvPicPr>
          <p:cNvPr id="3" name="SHahito_Nesinori_-_Zvuk_flejty_les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968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70" y="11663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36920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Заиграю я на флейте.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Слушают меня все дети.</a:t>
            </a:r>
          </a:p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2060"/>
                </a:solidFill>
              </a:rPr>
              <a:t>Полечку</a:t>
            </a:r>
            <a:r>
              <a:rPr lang="ru-RU" sz="2400" dirty="0">
                <a:solidFill>
                  <a:srgbClr val="002060"/>
                </a:solidFill>
              </a:rPr>
              <a:t> играю смело –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Флейта весело запела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20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ТРЕЩЁТКА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757173" cy="3168352"/>
          </a:xfrm>
        </p:spPr>
      </p:pic>
      <p:pic>
        <p:nvPicPr>
          <p:cNvPr id="3" name="Gremuchaya_zmeya_-_Trecshetka_(iPlay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18" y="2238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932527"/>
            <a:ext cx="4556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- Что за треск на всю округу?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Это мы трещим с подругой! -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Ох, трещотки хороши,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Прямо праздник для души!</a:t>
            </a:r>
          </a:p>
        </p:txBody>
      </p:sp>
    </p:spTree>
    <p:extLst>
      <p:ext uri="{BB962C8B-B14F-4D97-AF65-F5344CB8AC3E}">
        <p14:creationId xmlns:p14="http://schemas.microsoft.com/office/powerpoint/2010/main" val="346674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ГУСЛИ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4904"/>
            <a:ext cx="5837972" cy="3242320"/>
          </a:xfrm>
        </p:spPr>
      </p:pic>
      <p:pic>
        <p:nvPicPr>
          <p:cNvPr id="5" name="Narodnaya_muzyka_-_Projgrysh_na_guslyah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352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52" y="6121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52" y="1196752"/>
            <a:ext cx="3188693" cy="2240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Выходили гуси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В шапках набекрень.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</a:rPr>
              <a:t>Забренчали гусли</a:t>
            </a:r>
          </a:p>
          <a:p>
            <a:pPr>
              <a:lnSpc>
                <a:spcPct val="150000"/>
              </a:lnSpc>
            </a:pPr>
            <a:r>
              <a:rPr lang="ru-RU" sz="2400" dirty="0" err="1">
                <a:solidFill>
                  <a:srgbClr val="002060"/>
                </a:solidFill>
              </a:rPr>
              <a:t>Трень</a:t>
            </a:r>
            <a:r>
              <a:rPr lang="ru-RU" sz="2400" dirty="0">
                <a:solidFill>
                  <a:srgbClr val="002060"/>
                </a:solidFill>
              </a:rPr>
              <a:t>, да </a:t>
            </a:r>
            <a:r>
              <a:rPr lang="ru-RU" sz="2400" dirty="0" err="1" smtClean="0">
                <a:solidFill>
                  <a:srgbClr val="002060"/>
                </a:solidFill>
              </a:rPr>
              <a:t>брень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9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МЕДНЫЕ ТАРЕЛКИ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48880"/>
            <a:ext cx="4922912" cy="3158869"/>
          </a:xfrm>
        </p:spPr>
      </p:pic>
      <p:pic>
        <p:nvPicPr>
          <p:cNvPr id="5" name="ShantiInstruments - Сильен (медные тарелки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10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41690"/>
            <a:ext cx="35525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Из этих тарелок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Не поешь ты каши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Но зато всех громче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Бьют в оркестре нашем</a:t>
            </a:r>
          </a:p>
        </p:txBody>
      </p:sp>
    </p:spTree>
    <p:extLst>
      <p:ext uri="{BB962C8B-B14F-4D97-AF65-F5344CB8AC3E}">
        <p14:creationId xmlns:p14="http://schemas.microsoft.com/office/powerpoint/2010/main" val="253098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ТРЕУГОЛЬНИК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28800"/>
            <a:ext cx="4063961" cy="4063961"/>
          </a:xfrm>
        </p:spPr>
      </p:pic>
      <p:pic>
        <p:nvPicPr>
          <p:cNvPr id="5" name="Музыкальные инструменты – Треугольник музыкальный (www.peta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554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7506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24744"/>
            <a:ext cx="46458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Треугольник музыкальный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Родственник звоночку дальний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С ним не выполнишь чертеж</a:t>
            </a:r>
          </a:p>
          <a:p>
            <a:pPr>
              <a:lnSpc>
                <a:spcPct val="200000"/>
              </a:lnSpc>
            </a:pPr>
            <a:r>
              <a:rPr lang="ru-RU" sz="2400" dirty="0">
                <a:solidFill>
                  <a:srgbClr val="002060"/>
                </a:solidFill>
              </a:rPr>
              <a:t>Но в оркестре он хорош</a:t>
            </a:r>
          </a:p>
        </p:txBody>
      </p:sp>
    </p:spTree>
    <p:extLst>
      <p:ext uri="{BB962C8B-B14F-4D97-AF65-F5344CB8AC3E}">
        <p14:creationId xmlns:p14="http://schemas.microsoft.com/office/powerpoint/2010/main" val="55811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442</TotalTime>
  <Words>492</Words>
  <Application>Microsoft Office PowerPoint</Application>
  <PresentationFormat>Экран (4:3)</PresentationFormat>
  <Paragraphs>124</Paragraphs>
  <Slides>19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УГАДАЙ ИНСТРУМЕНТ</vt:lpstr>
      <vt:lpstr>КОЛОКОЛЬЧИК</vt:lpstr>
      <vt:lpstr>БАЛАЛАЙКА</vt:lpstr>
      <vt:lpstr>МАРАКАСЫ</vt:lpstr>
      <vt:lpstr>ФЛЕЙТА</vt:lpstr>
      <vt:lpstr>ТРЕЩЁТКА</vt:lpstr>
      <vt:lpstr>ГУСЛИ</vt:lpstr>
      <vt:lpstr>МЕДНЫЕ ТАРЕЛКИ</vt:lpstr>
      <vt:lpstr>ТРЕУГОЛЬНИК</vt:lpstr>
      <vt:lpstr>ГУБНАЯ ГАРМОШКА</vt:lpstr>
      <vt:lpstr>пианино</vt:lpstr>
      <vt:lpstr>БАРАБАН</vt:lpstr>
      <vt:lpstr>БУБЕН</vt:lpstr>
      <vt:lpstr>ГАРМОНЬ</vt:lpstr>
      <vt:lpstr>СКРИПКА</vt:lpstr>
      <vt:lpstr>ГИТАРА</vt:lpstr>
      <vt:lpstr>МЕТАЛЛОФОН</vt:lpstr>
      <vt:lpstr>АРФА</vt:lpstr>
      <vt:lpstr>ТРУБА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УГАДАЙ ИНСТРУМЕНТ</dc:title>
  <dc:creator>Ольга</dc:creator>
  <cp:lastModifiedBy>Настя</cp:lastModifiedBy>
  <cp:revision>19</cp:revision>
  <dcterms:created xsi:type="dcterms:W3CDTF">2017-02-06T07:16:51Z</dcterms:created>
  <dcterms:modified xsi:type="dcterms:W3CDTF">2017-02-14T10:18:10Z</dcterms:modified>
</cp:coreProperties>
</file>