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65" r:id="rId6"/>
    <p:sldId id="264" r:id="rId7"/>
    <p:sldId id="258" r:id="rId8"/>
    <p:sldId id="259" r:id="rId9"/>
    <p:sldId id="266" r:id="rId10"/>
    <p:sldId id="260" r:id="rId11"/>
    <p:sldId id="261" r:id="rId12"/>
    <p:sldId id="263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1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1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2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6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1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1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2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36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1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03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39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52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7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2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9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64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16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17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28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06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11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39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5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7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0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2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7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1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3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5"/>
            <a:ext cx="444544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дидактическая игра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«Играем с ёжиком»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872251"/>
            <a:ext cx="608211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Игра предназначена для развития детей </a:t>
            </a: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младшего и среднего дошкольного возраста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276872"/>
            <a:ext cx="5040560" cy="2576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91827"/>
            <a:ext cx="3816424" cy="3068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294" y="2275085"/>
            <a:ext cx="5040560" cy="25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2976" y="2398576"/>
            <a:ext cx="4477960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06" y="0"/>
            <a:ext cx="6395538" cy="4797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7984" y="980728"/>
            <a:ext cx="3872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Много слов-помощников мы повторили!</a:t>
            </a:r>
          </a:p>
          <a:p>
            <a:r>
              <a:rPr lang="ru-RU" sz="2000" b="1" dirty="0" smtClean="0">
                <a:latin typeface="+mj-lt"/>
              </a:rPr>
              <a:t>Ничего не позабыли!</a:t>
            </a:r>
          </a:p>
          <a:p>
            <a:r>
              <a:rPr lang="ru-RU" sz="2000" b="1" dirty="0" smtClean="0">
                <a:latin typeface="+mj-lt"/>
              </a:rPr>
              <a:t>Предлагаю поиграть, песенку спеть и потанцевать!</a:t>
            </a:r>
            <a:endParaRPr lang="ru-RU" sz="2000" b="1" dirty="0">
              <a:latin typeface="+mj-lt"/>
            </a:endParaRPr>
          </a:p>
        </p:txBody>
      </p:sp>
      <p:pic>
        <p:nvPicPr>
          <p:cNvPr id="3" name="Маленький ежик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95297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98 0.1711 L 0.57413 0.08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56" y="-4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064" y="4040438"/>
            <a:ext cx="3816424" cy="30685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369290"/>
            <a:ext cx="5879026" cy="4409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949" y="635245"/>
            <a:ext cx="3682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Много нового узнали</a:t>
            </a:r>
          </a:p>
          <a:p>
            <a:r>
              <a:rPr lang="ru-RU" sz="2400" b="1" dirty="0" smtClean="0">
                <a:latin typeface="+mj-lt"/>
              </a:rPr>
              <a:t>И нисколько не устали!</a:t>
            </a:r>
          </a:p>
          <a:p>
            <a:r>
              <a:rPr lang="ru-RU" sz="2400" b="1" dirty="0" smtClean="0">
                <a:latin typeface="+mj-lt"/>
              </a:rPr>
              <a:t>Рад был нашей встречи я!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56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0.04255 L 0.09844 -0.08809 C 0.09844 -0.14636 0.27639 -0.21803 0.42119 -0.21803 L 0.7441 -0.2180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13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" y="1822973"/>
            <a:ext cx="5089607" cy="4092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803"/>
            <a:ext cx="5302962" cy="3977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2471" y="1123013"/>
            <a:ext cx="3241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До свидания! Пока!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940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31 0.15648 L 1.04861 -0.032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472" y="836712"/>
            <a:ext cx="7776864" cy="4893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Цель: </a:t>
            </a:r>
            <a:r>
              <a:rPr lang="ru-RU" sz="2000" b="1" dirty="0" smtClean="0"/>
              <a:t>Закрепление </a:t>
            </a:r>
            <a:r>
              <a:rPr lang="ru-RU" sz="2000" b="1" dirty="0"/>
              <a:t>правильного употребления </a:t>
            </a:r>
            <a:r>
              <a:rPr lang="ru-RU" sz="2000" b="1" dirty="0" smtClean="0"/>
              <a:t>предлогов: на, под, у, около, за, между </a:t>
            </a:r>
            <a:r>
              <a:rPr lang="ru-RU" sz="2000" b="1" dirty="0"/>
              <a:t>в самостоятельной </a:t>
            </a:r>
            <a:r>
              <a:rPr lang="ru-RU" sz="2000" b="1" dirty="0" smtClean="0"/>
              <a:t>речи ребенка.</a:t>
            </a:r>
          </a:p>
          <a:p>
            <a:endParaRPr lang="ru-RU" sz="2000" b="1" dirty="0" smtClean="0"/>
          </a:p>
          <a:p>
            <a:r>
              <a:rPr lang="ru-RU" sz="2400" b="1" dirty="0" smtClean="0">
                <a:solidFill>
                  <a:schemeClr val="tx2"/>
                </a:solidFill>
              </a:rPr>
              <a:t>Рекомендации:</a:t>
            </a:r>
          </a:p>
          <a:p>
            <a:r>
              <a:rPr lang="ru-RU" sz="2000" b="1" dirty="0" smtClean="0"/>
              <a:t>- Прежде чем начать игру, предварительно просмотрите ее сами.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После того как вы зададите вопрос: «Где ёжик?», дождитесь самостоятельного ответа ребенка. Если ответ не верный, проговорите правильный предлог сами, как образец, затем совместно с ребенком.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На 11 слайде, в правом нижнем углу находится значок динамика. Наведя на него стрелкой мыши и нажав на стрелку воспроизведения зазвучит песенка.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Прежде чем начать игру разверните презентацию на полный экран, чтоб не испортить сюрпризный момент для ребенка!</a:t>
            </a:r>
          </a:p>
          <a:p>
            <a:pPr marL="342900" indent="-342900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053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349" y="764704"/>
            <a:ext cx="7632848" cy="54784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Угадай загадку: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Из иголок колобок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>
                <a:latin typeface="Arial Black" pitchFamily="34" charset="0"/>
              </a:rPr>
              <a:t>Кто свернулся здесь в клубок? </a:t>
            </a:r>
            <a:endParaRPr lang="ru-RU" sz="28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itchFamily="34" charset="0"/>
              </a:rPr>
              <a:t>Не </a:t>
            </a:r>
            <a:r>
              <a:rPr lang="ru-RU" sz="2800" dirty="0">
                <a:latin typeface="Arial Black" pitchFamily="34" charset="0"/>
              </a:rPr>
              <a:t>поймёшь, где хвост, где носик</a:t>
            </a:r>
            <a:r>
              <a:rPr lang="ru-RU" sz="2800" dirty="0" smtClean="0">
                <a:latin typeface="Arial Black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>
                <a:latin typeface="Arial Black" pitchFamily="34" charset="0"/>
              </a:rPr>
              <a:t>На спине продукты носит. </a:t>
            </a:r>
            <a:endParaRPr lang="ru-RU" sz="28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itchFamily="34" charset="0"/>
              </a:rPr>
              <a:t>В </a:t>
            </a:r>
            <a:r>
              <a:rPr lang="ru-RU" sz="2800" dirty="0">
                <a:latin typeface="Arial Black" pitchFamily="34" charset="0"/>
              </a:rPr>
              <a:t>общем, сразу не поймёшь. </a:t>
            </a:r>
            <a:endParaRPr lang="ru-RU" sz="28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itchFamily="34" charset="0"/>
              </a:rPr>
              <a:t>Кто </a:t>
            </a:r>
            <a:r>
              <a:rPr lang="ru-RU" sz="2800" dirty="0">
                <a:latin typeface="Arial Black" pitchFamily="34" charset="0"/>
              </a:rPr>
              <a:t>же это всё же?</a:t>
            </a:r>
            <a:br>
              <a:rPr lang="ru-RU" sz="2800" dirty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084168" cy="3109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4944" y="3471675"/>
            <a:ext cx="4408799" cy="3544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313882"/>
            <a:ext cx="6512006" cy="534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5319" y="332656"/>
            <a:ext cx="3328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Здравствуйте! </a:t>
            </a:r>
          </a:p>
          <a:p>
            <a:r>
              <a:rPr lang="ru-RU" sz="2400" b="1" dirty="0" smtClean="0"/>
              <a:t>Я колючий ёжик.</a:t>
            </a:r>
          </a:p>
          <a:p>
            <a:r>
              <a:rPr lang="ru-RU" sz="2400" b="1" dirty="0" smtClean="0"/>
              <a:t>Предлагаю поиграть!</a:t>
            </a:r>
          </a:p>
          <a:p>
            <a:r>
              <a:rPr lang="ru-RU" sz="2400" b="1" dirty="0" smtClean="0"/>
              <a:t>Куда я встану угадать!</a:t>
            </a:r>
          </a:p>
          <a:p>
            <a:r>
              <a:rPr lang="ru-RU" sz="2400" b="1" dirty="0" smtClean="0"/>
              <a:t>Короткие слова-помощники правильно сказать!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521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11 -0.00208 L 0.51753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084168" cy="3109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4408799" cy="35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5262"/>
            <a:ext cx="4408799" cy="3544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084168" cy="31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084168" cy="3109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125382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084168" cy="3109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4944"/>
            <a:ext cx="4408799" cy="35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99" y="1934879"/>
            <a:ext cx="6084168" cy="3109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99278"/>
            <a:ext cx="4408799" cy="35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227</Words>
  <Application>Microsoft Office PowerPoint</Application>
  <PresentationFormat>Экран (4:3)</PresentationFormat>
  <Paragraphs>31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modified xsi:type="dcterms:W3CDTF">2022-09-20T17:53:05Z</dcterms:modified>
</cp:coreProperties>
</file>