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7" r:id="rId3"/>
    <p:sldId id="257" r:id="rId4"/>
    <p:sldId id="260" r:id="rId5"/>
    <p:sldId id="258" r:id="rId6"/>
    <p:sldId id="259" r:id="rId7"/>
    <p:sldId id="262" r:id="rId8"/>
    <p:sldId id="261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67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66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0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3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96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763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68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02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35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35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45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20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7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для садика\литература\img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4579021"/>
            <a:ext cx="3794572" cy="938211"/>
          </a:xfrm>
        </p:spPr>
        <p:txBody>
          <a:bodyPr>
            <a:noAutofit/>
          </a:bodyPr>
          <a:lstStyle/>
          <a:p>
            <a:pPr algn="r"/>
            <a:r>
              <a:rPr lang="ru-RU" sz="1600" smtClean="0">
                <a:latin typeface="Bahnschrift Condensed" panose="020B0502040204020203" pitchFamily="34" charset="0"/>
              </a:rPr>
              <a:t>Составила: </a:t>
            </a:r>
            <a:r>
              <a:rPr lang="ru-RU" sz="1600" dirty="0" smtClean="0">
                <a:latin typeface="Bahnschrift Condensed" panose="020B0502040204020203" pitchFamily="34" charset="0"/>
              </a:rPr>
              <a:t>воспитатель МДОУ №26</a:t>
            </a:r>
            <a:br>
              <a:rPr lang="ru-RU" sz="1600" dirty="0" smtClean="0">
                <a:latin typeface="Bahnschrift Condensed" panose="020B0502040204020203" pitchFamily="34" charset="0"/>
              </a:rPr>
            </a:br>
            <a:r>
              <a:rPr lang="ru-RU" sz="1600" dirty="0" smtClean="0">
                <a:latin typeface="Bahnschrift Condensed" panose="020B0502040204020203" pitchFamily="34" charset="0"/>
              </a:rPr>
              <a:t>Туркина С.М.</a:t>
            </a:r>
            <a:endParaRPr lang="ru-RU" sz="1600" dirty="0">
              <a:latin typeface="Bahnschrift Condensed" panose="020B0502040204020203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3928" y="5759212"/>
            <a:ext cx="1296144" cy="42840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Bahnschrift Condensed" panose="020B0502040204020203" pitchFamily="34" charset="0"/>
              </a:rPr>
              <a:t>Ухта, 2020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764704"/>
            <a:ext cx="417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Обучающая презентация для детей подготовительной к школе группы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276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К\Desktop\для садика\литература\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68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\Desktop\для садика\литература\img2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70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для садика\литература\33607_html_m7ac5d36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7"/>
            <a:ext cx="7200800" cy="3514403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ru-RU" b="1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Викторина по сказкам </a:t>
            </a:r>
            <a:br>
              <a:rPr lang="ru-RU" b="1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b="1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Г.Х. Андерсена</a:t>
            </a:r>
            <a:endParaRPr lang="ru-RU" b="1" dirty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2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esktop\для садика\литература\img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2" y="1021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Comic Sans MS" panose="030F0702030302020204" pitchFamily="66" charset="0"/>
                <a:cs typeface="Miriam" panose="020B0502050101010101" pitchFamily="34" charset="-79"/>
              </a:rPr>
              <a:t>Какие сказки написал </a:t>
            </a:r>
            <a:r>
              <a:rPr lang="ru-RU" b="1" dirty="0" err="1" smtClean="0">
                <a:latin typeface="Comic Sans MS" panose="030F0702030302020204" pitchFamily="66" charset="0"/>
                <a:cs typeface="Miriam" panose="020B0502050101010101" pitchFamily="34" charset="-79"/>
              </a:rPr>
              <a:t>Г.Х.Андерсен</a:t>
            </a:r>
            <a:endParaRPr lang="ru-RU" b="1" dirty="0">
              <a:latin typeface="Comic Sans MS" panose="030F0702030302020204" pitchFamily="66" charset="0"/>
              <a:cs typeface="Miriam" panose="020B0502050101010101" pitchFamily="34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99175"/>
            <a:ext cx="3672408" cy="5558824"/>
          </a:xfrm>
        </p:spPr>
        <p:txBody>
          <a:bodyPr>
            <a:normAutofit/>
          </a:bodyPr>
          <a:lstStyle/>
          <a:p>
            <a:r>
              <a:rPr lang="ru-RU" b="1" dirty="0" smtClean="0"/>
              <a:t>Русалочка</a:t>
            </a:r>
          </a:p>
          <a:p>
            <a:r>
              <a:rPr lang="ru-RU" b="1" dirty="0" err="1" smtClean="0"/>
              <a:t>Дюймовочка</a:t>
            </a:r>
            <a:endParaRPr lang="ru-RU" b="1" dirty="0" smtClean="0"/>
          </a:p>
          <a:p>
            <a:r>
              <a:rPr lang="ru-RU" b="1" dirty="0" smtClean="0"/>
              <a:t>Красная шапочка</a:t>
            </a:r>
          </a:p>
          <a:p>
            <a:r>
              <a:rPr lang="ru-RU" b="1" dirty="0" smtClean="0"/>
              <a:t>Гадкий утенок</a:t>
            </a:r>
          </a:p>
          <a:p>
            <a:r>
              <a:rPr lang="ru-RU" b="1" dirty="0" smtClean="0"/>
              <a:t>Колобок</a:t>
            </a:r>
          </a:p>
          <a:p>
            <a:r>
              <a:rPr lang="ru-RU" b="1" dirty="0" smtClean="0"/>
              <a:t>Дикие лебеди</a:t>
            </a:r>
          </a:p>
          <a:p>
            <a:r>
              <a:rPr lang="ru-RU" b="1" dirty="0" err="1" smtClean="0"/>
              <a:t>Мойдодыр</a:t>
            </a:r>
            <a:endParaRPr lang="ru-RU" b="1" dirty="0" smtClean="0"/>
          </a:p>
          <a:p>
            <a:r>
              <a:rPr lang="ru-RU" b="1" dirty="0" smtClean="0"/>
              <a:t>Снежная королева</a:t>
            </a:r>
            <a:endParaRPr lang="ru-RU" b="1" dirty="0"/>
          </a:p>
        </p:txBody>
      </p:sp>
      <p:pic>
        <p:nvPicPr>
          <p:cNvPr id="3075" name="Picture 3" descr="C:\Users\ПК\Desktop\для садика\литература\562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366248"/>
            <a:ext cx="1818978" cy="249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К\Desktop\для садика\литература\204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2129825" cy="212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ПК\Desktop\для садика\литература\8d15e629a412cec9360cace01cf99ea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299175"/>
            <a:ext cx="2321006" cy="176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ПК\Desktop\для садика\литература\8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389" y="4366247"/>
            <a:ext cx="1762915" cy="249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ПК\Desktop\для садика\литература\tsk_mini._gadkiy_utenok_seriy_gus_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21087"/>
            <a:ext cx="1901679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84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для садика\литература\img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Определите главного героя сказки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853136"/>
          </a:xfrm>
        </p:spPr>
        <p:txBody>
          <a:bodyPr>
            <a:normAutofit/>
          </a:bodyPr>
          <a:lstStyle/>
          <a:p>
            <a:r>
              <a:rPr lang="ru-RU" b="1" dirty="0" smtClean="0"/>
              <a:t>Она была так прелестна, так нежна, вся из ослепительного льда и все-таки живая! Глаза ее сверкали, как звезды, но в них не было ни тепла, ни красоты</a:t>
            </a:r>
            <a:endParaRPr lang="ru-RU" b="1" dirty="0"/>
          </a:p>
        </p:txBody>
      </p:sp>
      <p:pic>
        <p:nvPicPr>
          <p:cNvPr id="2051" name="Picture 3" descr="C:\Users\ПК\Desktop\для садика\литература\262827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74620"/>
            <a:ext cx="4139952" cy="548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036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esktop\для садика\литература\img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Из какой сказки данная подборка слов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2330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   Скорлупа ореха,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жаба, ласточка,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полевая мышь,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крот, эльф-принц</a:t>
            </a:r>
            <a:endParaRPr lang="ru-RU" b="1" dirty="0"/>
          </a:p>
        </p:txBody>
      </p:sp>
      <p:pic>
        <p:nvPicPr>
          <p:cNvPr id="4099" name="Picture 3" descr="C:\Users\ПК\Desktop\для садика\литература\4d85141262ee4330d3d920a0e3d918e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00908"/>
            <a:ext cx="3423505" cy="45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К\Desktop\для садика\литература\0005-004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0551"/>
            <a:ext cx="4104456" cy="290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94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\Desktop\для садика\литература\img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4" y="-1780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О какой сказке идет речь?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1810998"/>
          </a:xfrm>
        </p:spPr>
        <p:txBody>
          <a:bodyPr/>
          <a:lstStyle/>
          <a:p>
            <a:r>
              <a:rPr lang="ru-RU" b="1" dirty="0" smtClean="0"/>
              <a:t>Принцесса </a:t>
            </a:r>
            <a:r>
              <a:rPr lang="ru-RU" b="1" dirty="0" err="1" smtClean="0"/>
              <a:t>Элиза</a:t>
            </a:r>
            <a:r>
              <a:rPr lang="ru-RU" b="1" dirty="0" smtClean="0"/>
              <a:t> ради спасения своих братьев готова была голыми руками плести нити из жгучей крапивы</a:t>
            </a:r>
            <a:endParaRPr lang="ru-RU" b="1" dirty="0"/>
          </a:p>
        </p:txBody>
      </p:sp>
      <p:pic>
        <p:nvPicPr>
          <p:cNvPr id="4098" name="Picture 2" descr="C:\Users\ПК\Desktop\для садика\литература\cacc9f9c407b82ac8398535a49c5ee8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39707"/>
            <a:ext cx="5956049" cy="345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23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К\Desktop\для садика\литература\img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anose="030F0702030302020204" pitchFamily="66" charset="0"/>
              </a:rPr>
              <a:t>О ком идет речь?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325535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Было когда-то 25 солдатиков, родных братьев по матери – старой ложке. Ружье на плече, голова прямо, красный с синим мундир. Все солдаты были совершенно одинаковыми, кроме одного…</a:t>
            </a:r>
          </a:p>
        </p:txBody>
      </p:sp>
      <p:pic>
        <p:nvPicPr>
          <p:cNvPr id="2050" name="Picture 2" descr="C:\Users\ПК\Desktop\для садика\литература\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870" y="1556792"/>
            <a:ext cx="5629073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41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К\Desktop\для садика\литература\img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Comic Sans MS" panose="030F0702030302020204" pitchFamily="66" charset="0"/>
              </a:rPr>
              <a:t>Из какой сказки?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3851920" cy="5257800"/>
          </a:xfrm>
        </p:spPr>
        <p:txBody>
          <a:bodyPr>
            <a:normAutofit/>
          </a:bodyPr>
          <a:lstStyle/>
          <a:p>
            <a:r>
              <a:rPr lang="ru-RU" b="1" dirty="0" smtClean="0"/>
              <a:t>Героиня этой сказки отказалась от всей своей семьи , от своего голоса, согласилась на страшные муки, даже была согласна  превратиться в морскую пену</a:t>
            </a:r>
          </a:p>
          <a:p>
            <a:endParaRPr lang="ru-RU" dirty="0"/>
          </a:p>
        </p:txBody>
      </p:sp>
      <p:pic>
        <p:nvPicPr>
          <p:cNvPr id="3074" name="Picture 2" descr="C:\Users\ПК\Desktop\для садика\литература\67b96bdeaa98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0"/>
          <a:stretch/>
        </p:blipFill>
        <p:spPr bwMode="auto">
          <a:xfrm>
            <a:off x="3707904" y="1582064"/>
            <a:ext cx="5436095" cy="408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1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К\Desktop\для садика\литература\img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anose="030F0702030302020204" pitchFamily="66" charset="0"/>
              </a:rPr>
              <a:t>Продолжите сказку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5148064" cy="5141168"/>
          </a:xfrm>
        </p:spPr>
        <p:txBody>
          <a:bodyPr>
            <a:normAutofit/>
          </a:bodyPr>
          <a:lstStyle/>
          <a:p>
            <a:r>
              <a:rPr lang="ru-RU" dirty="0" smtClean="0"/>
              <a:t>«Лучше быть убитым этими царственными птицами, чем сносить щипки кур и уток» – подумал утенок. Он слетел на воду и поплыл навстречу лебедям.  </a:t>
            </a:r>
          </a:p>
          <a:p>
            <a:pPr marL="0" indent="0">
              <a:buNone/>
            </a:pPr>
            <a:r>
              <a:rPr lang="ru-RU" dirty="0" smtClean="0"/>
              <a:t>- Убейте меня – сказал бедняжка и опусти голову. И тут он увидел в чистой воде свое…</a:t>
            </a:r>
            <a:endParaRPr lang="ru-RU" dirty="0"/>
          </a:p>
        </p:txBody>
      </p:sp>
      <p:pic>
        <p:nvPicPr>
          <p:cNvPr id="5122" name="Picture 2" descr="C:\Users\ПК\Desktop\для садика\литература\3-4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962" r="4902" b="11219"/>
          <a:stretch/>
        </p:blipFill>
        <p:spPr bwMode="auto">
          <a:xfrm>
            <a:off x="5020235" y="1340768"/>
            <a:ext cx="4123765" cy="466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934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Desktop\для садика\литература\img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2" y="1021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Цель и задачи</a:t>
            </a:r>
            <a:endParaRPr lang="ru-RU" sz="6000" dirty="0">
              <a:solidFill>
                <a:schemeClr val="accent2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772816"/>
            <a:ext cx="8568952" cy="491574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u="sng" dirty="0" smtClean="0">
                <a:latin typeface="Franklin Gothic Medium Cond" panose="020B0606030402020204" pitchFamily="34" charset="0"/>
              </a:rPr>
              <a:t>Цель:</a:t>
            </a:r>
            <a:r>
              <a:rPr lang="ru-RU" dirty="0" smtClean="0">
                <a:latin typeface="Franklin Gothic Medium Cond" panose="020B0606030402020204" pitchFamily="34" charset="0"/>
              </a:rPr>
              <a:t> формирование представлений о писателе (биография и творчество)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u="sng" dirty="0" smtClean="0">
                <a:latin typeface="Franklin Gothic Medium Cond" panose="020B0606030402020204" pitchFamily="34" charset="0"/>
              </a:rPr>
              <a:t>Задачи: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Franklin Gothic Medium Cond" panose="020B0606030402020204" pitchFamily="34" charset="0"/>
              </a:rPr>
              <a:t>познакомить детей с биографическими данными из жизни </a:t>
            </a:r>
            <a:r>
              <a:rPr lang="ru-RU" dirty="0" err="1" smtClean="0">
                <a:latin typeface="Franklin Gothic Medium Cond" panose="020B0606030402020204" pitchFamily="34" charset="0"/>
              </a:rPr>
              <a:t>Г.Х.Андерсена</a:t>
            </a:r>
            <a:r>
              <a:rPr lang="ru-RU" dirty="0">
                <a:latin typeface="Franklin Gothic Medium Cond" panose="020B0606030402020204" pitchFamily="34" charset="0"/>
              </a:rPr>
              <a:t>.</a:t>
            </a:r>
            <a:endParaRPr lang="ru-RU" dirty="0" smtClean="0">
              <a:latin typeface="Franklin Gothic Medium Cond" panose="020B06060304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Franklin Gothic Medium Cond" panose="020B0606030402020204" pitchFamily="34" charset="0"/>
              </a:rPr>
              <a:t>з</a:t>
            </a:r>
            <a:r>
              <a:rPr lang="ru-RU" dirty="0" smtClean="0">
                <a:latin typeface="Franklin Gothic Medium Cond" panose="020B0606030402020204" pitchFamily="34" charset="0"/>
              </a:rPr>
              <a:t>акреплять знания детей произведений </a:t>
            </a:r>
            <a:r>
              <a:rPr lang="ru-RU" dirty="0" err="1" smtClean="0">
                <a:latin typeface="Franklin Gothic Medium Cond" panose="020B0606030402020204" pitchFamily="34" charset="0"/>
              </a:rPr>
              <a:t>Г.Х.Андерсена</a:t>
            </a:r>
            <a:r>
              <a:rPr lang="ru-RU" dirty="0" smtClean="0">
                <a:latin typeface="Franklin Gothic Medium Cond" panose="020B0606030402020204" pitchFamily="34" charset="0"/>
              </a:rPr>
              <a:t> (герои, сюжетная линия, содержание)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Franklin Gothic Medium Cond" panose="020B0606030402020204" pitchFamily="34" charset="0"/>
              </a:rPr>
              <a:t>р</a:t>
            </a:r>
            <a:r>
              <a:rPr lang="ru-RU" dirty="0" smtClean="0">
                <a:latin typeface="Franklin Gothic Medium Cond" panose="020B0606030402020204" pitchFamily="34" charset="0"/>
              </a:rPr>
              <a:t>асширять детский кругозор, обогащать опыт детей;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Franklin Gothic Medium Cond" panose="020B0606030402020204" pitchFamily="34" charset="0"/>
              </a:rPr>
              <a:t>с</a:t>
            </a:r>
            <a:r>
              <a:rPr lang="ru-RU" dirty="0" smtClean="0">
                <a:latin typeface="Franklin Gothic Medium Cond" panose="020B0606030402020204" pitchFamily="34" charset="0"/>
              </a:rPr>
              <a:t>овершенствовать связную речь детей, умение отвечать на вопросы полным грамотным ответом, умение выражать собственное мнение и эмоциональное отношение;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Franklin Gothic Medium Cond" panose="020B0606030402020204" pitchFamily="34" charset="0"/>
              </a:rPr>
              <a:t> воспитывать читательский интерес, эмоциональную отзывчивость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8442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К\Desktop\для садика\литература\img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Из какой сказки?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8581"/>
            <a:ext cx="8229600" cy="1324744"/>
          </a:xfrm>
        </p:spPr>
        <p:txBody>
          <a:bodyPr/>
          <a:lstStyle/>
          <a:p>
            <a:r>
              <a:rPr lang="ru-RU" b="1" dirty="0" smtClean="0"/>
              <a:t>Зеркало, роза, олень, ворона, золотая карета, льдинки</a:t>
            </a:r>
            <a:endParaRPr lang="ru-RU" b="1" dirty="0"/>
          </a:p>
        </p:txBody>
      </p:sp>
      <p:pic>
        <p:nvPicPr>
          <p:cNvPr id="6147" name="Picture 3" descr="C:\Users\ПК\Desktop\для садика\литература\44f5543e4e8427b47c5be2a4554493297fc166e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8172"/>
            <a:ext cx="9144000" cy="433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6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К\Desktop\для садика\литература\img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К каким сказкам относятся эти предметы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7171" name="Picture 3" descr="C:\Users\ПК\Desktop\для садика\литература\img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8" t="23056" r="5875" b="36111"/>
          <a:stretch/>
        </p:blipFill>
        <p:spPr bwMode="auto">
          <a:xfrm>
            <a:off x="38100" y="1555626"/>
            <a:ext cx="27813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ПК\Desktop\для садика\литература\img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t="22683" r="72917" b="38658"/>
          <a:stretch/>
        </p:blipFill>
        <p:spPr bwMode="auto">
          <a:xfrm>
            <a:off x="3347864" y="1612590"/>
            <a:ext cx="2205211" cy="265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ПК\Desktop\для садика\литература\img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71667" r="70833"/>
          <a:stretch/>
        </p:blipFill>
        <p:spPr bwMode="auto">
          <a:xfrm>
            <a:off x="5963134" y="1668307"/>
            <a:ext cx="3180866" cy="257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ПК\Desktop\для садика\литература\img3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t="63517" r="67500" b="8611"/>
          <a:stretch/>
        </p:blipFill>
        <p:spPr bwMode="auto">
          <a:xfrm>
            <a:off x="2664693" y="4368130"/>
            <a:ext cx="3419475" cy="246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55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К\Desktop\для садика\литература\hello_html_m4cd3b0a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7" y="2270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0171" y="1628800"/>
            <a:ext cx="8280920" cy="31683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>Молодцы!!!</a:t>
            </a:r>
            <a:endParaRPr lang="ru-RU" sz="5400" b="1" cap="all" spc="0" dirty="0">
              <a:ln w="0"/>
              <a:gradFill flip="none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79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для садика\литература\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97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К\Desktop\для садика\литература\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8072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esktop\для садика\литература\005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4876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esktop\для садика\литература\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99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К\Desktop\для садика\литература\img5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16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К\Desktop\для садика\литература\img5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7004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К\Desktop\для садика\литература\007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03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333</Words>
  <Application>Microsoft Office PowerPoint</Application>
  <PresentationFormat>Экран (4:3)</PresentationFormat>
  <Paragraphs>41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Составила: воспитатель МДОУ №26 Туркина С.М.</vt:lpstr>
      <vt:lpstr>Цель и 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Викторина по сказкам  Г.Х. Андерсена</vt:lpstr>
      <vt:lpstr>Какие сказки написал Г.Х.Андерсен</vt:lpstr>
      <vt:lpstr>Определите главного героя сказки</vt:lpstr>
      <vt:lpstr>Из какой сказки данная подборка слов</vt:lpstr>
      <vt:lpstr>О какой сказке идет речь?</vt:lpstr>
      <vt:lpstr>О ком идет речь?</vt:lpstr>
      <vt:lpstr>Из какой сказки?</vt:lpstr>
      <vt:lpstr>Продолжите сказку</vt:lpstr>
      <vt:lpstr>Из какой сказки?</vt:lpstr>
      <vt:lpstr>К каким сказкам относятся эти предметы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Admin</cp:lastModifiedBy>
  <cp:revision>21</cp:revision>
  <dcterms:created xsi:type="dcterms:W3CDTF">2019-03-01T20:57:59Z</dcterms:created>
  <dcterms:modified xsi:type="dcterms:W3CDTF">2021-01-13T17:40:14Z</dcterms:modified>
</cp:coreProperties>
</file>